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2AC913-367C-4B54-86B7-5ABEBA4C6CC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908BB269-E8A1-4D00-9DB3-02C1D428910C}">
      <dgm:prSet custT="1"/>
      <dgm:spPr/>
      <dgm:t>
        <a:bodyPr/>
        <a:lstStyle/>
        <a:p>
          <a:pPr rtl="0"/>
          <a:r>
            <a:rPr lang="uk-UA" sz="2400" b="1" i="1" dirty="0" smtClean="0"/>
            <a:t>Педагогіка партнерства </a:t>
          </a:r>
          <a:r>
            <a:rPr lang="uk-UA" sz="2300" b="1" i="1" dirty="0" smtClean="0"/>
            <a:t>– це ключовий компонент Нової української школи.</a:t>
          </a:r>
          <a:endParaRPr lang="uk-UA" sz="2300" dirty="0"/>
        </a:p>
      </dgm:t>
    </dgm:pt>
    <dgm:pt modelId="{3E79A938-2C43-4E87-AE00-647BC9BAE272}" type="parTrans" cxnId="{A3CE1914-AE14-46DE-820D-44690E3156B8}">
      <dgm:prSet/>
      <dgm:spPr/>
      <dgm:t>
        <a:bodyPr/>
        <a:lstStyle/>
        <a:p>
          <a:endParaRPr lang="uk-UA"/>
        </a:p>
      </dgm:t>
    </dgm:pt>
    <dgm:pt modelId="{3EC3E1FD-1FF8-46B8-9467-EB40677EE405}" type="sibTrans" cxnId="{A3CE1914-AE14-46DE-820D-44690E3156B8}">
      <dgm:prSet/>
      <dgm:spPr/>
      <dgm:t>
        <a:bodyPr/>
        <a:lstStyle/>
        <a:p>
          <a:endParaRPr lang="uk-UA"/>
        </a:p>
      </dgm:t>
    </dgm:pt>
    <dgm:pt modelId="{B2D1AB42-4D1F-42AD-ABE9-D221CAB99EB2}">
      <dgm:prSet custT="1"/>
      <dgm:spPr/>
      <dgm:t>
        <a:bodyPr/>
        <a:lstStyle/>
        <a:p>
          <a:pPr rtl="0"/>
          <a:r>
            <a:rPr lang="uk-UA" sz="2400" b="1" i="1" dirty="0" smtClean="0"/>
            <a:t>Педагогіка партнерства </a:t>
          </a:r>
          <a:r>
            <a:rPr lang="uk-UA" sz="2300" b="1" i="1" dirty="0" smtClean="0"/>
            <a:t>– напрям педагогіки, що являє собою систему методів і прийомів виховання і навчання на засадах гуманізму та творчого підходу до розвитку особистості.</a:t>
          </a:r>
          <a:endParaRPr lang="uk-UA" sz="2300" dirty="0"/>
        </a:p>
      </dgm:t>
    </dgm:pt>
    <dgm:pt modelId="{E6DB0A77-2C79-4D13-B7AC-4AEE08726B41}" type="parTrans" cxnId="{425905F8-D85E-491C-99BA-A0BD2524AF23}">
      <dgm:prSet/>
      <dgm:spPr/>
      <dgm:t>
        <a:bodyPr/>
        <a:lstStyle/>
        <a:p>
          <a:endParaRPr lang="uk-UA"/>
        </a:p>
      </dgm:t>
    </dgm:pt>
    <dgm:pt modelId="{2FCFF12F-4AD9-4CD9-8BC7-8DC88D338800}" type="sibTrans" cxnId="{425905F8-D85E-491C-99BA-A0BD2524AF23}">
      <dgm:prSet/>
      <dgm:spPr/>
      <dgm:t>
        <a:bodyPr/>
        <a:lstStyle/>
        <a:p>
          <a:endParaRPr lang="uk-UA"/>
        </a:p>
      </dgm:t>
    </dgm:pt>
    <dgm:pt modelId="{2D569E5C-12C1-4C56-A81D-3B986A63D923}" type="pres">
      <dgm:prSet presAssocID="{FA2AC913-367C-4B54-86B7-5ABEBA4C6C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53A1B5-4E69-4275-97B3-7FE0CE5862AB}" type="pres">
      <dgm:prSet presAssocID="{908BB269-E8A1-4D00-9DB3-02C1D428910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7335A7-B024-4422-BEBB-C3C8A0843573}" type="pres">
      <dgm:prSet presAssocID="{3EC3E1FD-1FF8-46B8-9467-EB40677EE405}" presName="spacer" presStyleCnt="0"/>
      <dgm:spPr/>
    </dgm:pt>
    <dgm:pt modelId="{24F77C4D-DCE1-449B-AB45-B20A3692F2D4}" type="pres">
      <dgm:prSet presAssocID="{B2D1AB42-4D1F-42AD-ABE9-D221CAB99EB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5905F8-D85E-491C-99BA-A0BD2524AF23}" srcId="{FA2AC913-367C-4B54-86B7-5ABEBA4C6CC4}" destId="{B2D1AB42-4D1F-42AD-ABE9-D221CAB99EB2}" srcOrd="1" destOrd="0" parTransId="{E6DB0A77-2C79-4D13-B7AC-4AEE08726B41}" sibTransId="{2FCFF12F-4AD9-4CD9-8BC7-8DC88D338800}"/>
    <dgm:cxn modelId="{A3CE1914-AE14-46DE-820D-44690E3156B8}" srcId="{FA2AC913-367C-4B54-86B7-5ABEBA4C6CC4}" destId="{908BB269-E8A1-4D00-9DB3-02C1D428910C}" srcOrd="0" destOrd="0" parTransId="{3E79A938-2C43-4E87-AE00-647BC9BAE272}" sibTransId="{3EC3E1FD-1FF8-46B8-9467-EB40677EE405}"/>
    <dgm:cxn modelId="{0DB3C7E1-87B5-4FC0-AE11-4A67B45C64EF}" type="presOf" srcId="{908BB269-E8A1-4D00-9DB3-02C1D428910C}" destId="{1053A1B5-4E69-4275-97B3-7FE0CE5862AB}" srcOrd="0" destOrd="0" presId="urn:microsoft.com/office/officeart/2005/8/layout/vList2"/>
    <dgm:cxn modelId="{DD3ED442-B088-4E08-804B-4CCF2B5A67C6}" type="presOf" srcId="{FA2AC913-367C-4B54-86B7-5ABEBA4C6CC4}" destId="{2D569E5C-12C1-4C56-A81D-3B986A63D923}" srcOrd="0" destOrd="0" presId="urn:microsoft.com/office/officeart/2005/8/layout/vList2"/>
    <dgm:cxn modelId="{2058D08E-1105-475D-9B1D-0987265126B7}" type="presOf" srcId="{B2D1AB42-4D1F-42AD-ABE9-D221CAB99EB2}" destId="{24F77C4D-DCE1-449B-AB45-B20A3692F2D4}" srcOrd="0" destOrd="0" presId="urn:microsoft.com/office/officeart/2005/8/layout/vList2"/>
    <dgm:cxn modelId="{1ABA1D46-F047-4FE6-B960-9BA8F4BE3EA4}" type="presParOf" srcId="{2D569E5C-12C1-4C56-A81D-3B986A63D923}" destId="{1053A1B5-4E69-4275-97B3-7FE0CE5862AB}" srcOrd="0" destOrd="0" presId="urn:microsoft.com/office/officeart/2005/8/layout/vList2"/>
    <dgm:cxn modelId="{3B30A0EE-8049-4393-A7A1-198E1A81E4E7}" type="presParOf" srcId="{2D569E5C-12C1-4C56-A81D-3B986A63D923}" destId="{957335A7-B024-4422-BEBB-C3C8A0843573}" srcOrd="1" destOrd="0" presId="urn:microsoft.com/office/officeart/2005/8/layout/vList2"/>
    <dgm:cxn modelId="{1C49E7E4-45EF-47CF-A6B3-7D29D3864EAA}" type="presParOf" srcId="{2D569E5C-12C1-4C56-A81D-3B986A63D923}" destId="{24F77C4D-DCE1-449B-AB45-B20A3692F2D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C4242FE-CC51-4FE9-8C33-F18AD86DB702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C7B571E4-7CA5-4E97-884B-094BD71A55C7}">
      <dgm:prSet custT="1"/>
      <dgm:spPr/>
      <dgm:t>
        <a:bodyPr/>
        <a:lstStyle/>
        <a:p>
          <a:pPr rtl="0"/>
          <a:r>
            <a:rPr lang="ru-RU" sz="2000" smtClean="0"/>
            <a:t>-  у готовності позитивно поставитись до проявів батьківської ініціативи і творчості та заохочувати їх; </a:t>
          </a:r>
          <a:endParaRPr lang="uk-UA" sz="2000"/>
        </a:p>
      </dgm:t>
    </dgm:pt>
    <dgm:pt modelId="{28B7D87E-FE08-456E-AB63-BB28A7520925}" type="parTrans" cxnId="{C3D5B321-6014-4DD0-AC27-A21898C6CA18}">
      <dgm:prSet/>
      <dgm:spPr/>
      <dgm:t>
        <a:bodyPr/>
        <a:lstStyle/>
        <a:p>
          <a:endParaRPr lang="uk-UA" sz="2000"/>
        </a:p>
      </dgm:t>
    </dgm:pt>
    <dgm:pt modelId="{0C1683DB-6721-444F-AF26-721654C2550F}" type="sibTrans" cxnId="{C3D5B321-6014-4DD0-AC27-A21898C6CA18}">
      <dgm:prSet/>
      <dgm:spPr/>
      <dgm:t>
        <a:bodyPr/>
        <a:lstStyle/>
        <a:p>
          <a:endParaRPr lang="uk-UA" sz="2000"/>
        </a:p>
      </dgm:t>
    </dgm:pt>
    <dgm:pt modelId="{6EFA8B12-270E-4287-A33D-2C0E419A822D}">
      <dgm:prSet custT="1"/>
      <dgm:spPr/>
      <dgm:t>
        <a:bodyPr/>
        <a:lstStyle/>
        <a:p>
          <a:pPr rtl="0"/>
          <a:r>
            <a:rPr lang="ru-RU" sz="2000" dirty="0" smtClean="0"/>
            <a:t>-  </a:t>
          </a:r>
          <a:r>
            <a:rPr lang="ru-RU" sz="2000" dirty="0" err="1" smtClean="0"/>
            <a:t>вміти</a:t>
          </a:r>
          <a:r>
            <a:rPr lang="ru-RU" sz="2000" dirty="0" smtClean="0"/>
            <a:t> не </a:t>
          </a:r>
          <a:r>
            <a:rPr lang="ru-RU" sz="2000" dirty="0" err="1" smtClean="0"/>
            <a:t>лише</a:t>
          </a:r>
          <a:r>
            <a:rPr lang="ru-RU" sz="2000" dirty="0" smtClean="0"/>
            <a:t> </a:t>
          </a:r>
          <a:r>
            <a:rPr lang="ru-RU" sz="2000" dirty="0" err="1" smtClean="0"/>
            <a:t>повчати</a:t>
          </a:r>
          <a:r>
            <a:rPr lang="ru-RU" sz="2000" dirty="0" smtClean="0"/>
            <a:t> </a:t>
          </a:r>
          <a:r>
            <a:rPr lang="ru-RU" sz="2000" dirty="0" err="1" smtClean="0"/>
            <a:t>батьків</a:t>
          </a:r>
          <a:r>
            <a:rPr lang="ru-RU" sz="2000" dirty="0" smtClean="0"/>
            <a:t>, але і </a:t>
          </a:r>
          <a:r>
            <a:rPr lang="ru-RU" sz="2000" dirty="0" err="1" smtClean="0"/>
            <a:t>вчитися</a:t>
          </a:r>
          <a:r>
            <a:rPr lang="ru-RU" sz="2000" dirty="0" smtClean="0"/>
            <a:t> у них. </a:t>
          </a:r>
          <a:endParaRPr lang="uk-UA" sz="2000" dirty="0"/>
        </a:p>
      </dgm:t>
    </dgm:pt>
    <dgm:pt modelId="{068CD711-A39F-4408-8499-EEFF4B31DC8D}" type="parTrans" cxnId="{6914E625-15C7-4B4A-99FB-8807414637EF}">
      <dgm:prSet/>
      <dgm:spPr/>
      <dgm:t>
        <a:bodyPr/>
        <a:lstStyle/>
        <a:p>
          <a:endParaRPr lang="uk-UA" sz="2000"/>
        </a:p>
      </dgm:t>
    </dgm:pt>
    <dgm:pt modelId="{9EB7721C-22CD-4E48-B2AD-06CD461FF0CF}" type="sibTrans" cxnId="{6914E625-15C7-4B4A-99FB-8807414637EF}">
      <dgm:prSet/>
      <dgm:spPr/>
      <dgm:t>
        <a:bodyPr/>
        <a:lstStyle/>
        <a:p>
          <a:endParaRPr lang="uk-UA" sz="2000"/>
        </a:p>
      </dgm:t>
    </dgm:pt>
    <dgm:pt modelId="{BF080441-0D55-4C7E-8C2A-7A497E4C19BF}">
      <dgm:prSet custT="1"/>
      <dgm:spPr/>
      <dgm:t>
        <a:bodyPr/>
        <a:lstStyle/>
        <a:p>
          <a:pPr rtl="0"/>
          <a:r>
            <a:rPr lang="ru-RU" sz="2000" smtClean="0"/>
            <a:t>- інформувати не лише про обов’язки батьків, але й про права, а ними вони можуть скористатись; </a:t>
          </a:r>
          <a:endParaRPr lang="uk-UA" sz="2000"/>
        </a:p>
      </dgm:t>
    </dgm:pt>
    <dgm:pt modelId="{B18912AA-B96A-4FEC-B49A-788385EF5E60}" type="sibTrans" cxnId="{8376A24D-F17B-4B52-9866-AF7D6636D319}">
      <dgm:prSet/>
      <dgm:spPr/>
      <dgm:t>
        <a:bodyPr/>
        <a:lstStyle/>
        <a:p>
          <a:endParaRPr lang="uk-UA" sz="2000"/>
        </a:p>
      </dgm:t>
    </dgm:pt>
    <dgm:pt modelId="{B66B1CD3-8083-4EFB-8D90-3767F269DCFC}" type="parTrans" cxnId="{8376A24D-F17B-4B52-9866-AF7D6636D319}">
      <dgm:prSet/>
      <dgm:spPr/>
      <dgm:t>
        <a:bodyPr/>
        <a:lstStyle/>
        <a:p>
          <a:endParaRPr lang="uk-UA" sz="2000"/>
        </a:p>
      </dgm:t>
    </dgm:pt>
    <dgm:pt modelId="{9FFF83A0-B1DC-47D9-B773-F5E9F2C689BF}">
      <dgm:prSet custT="1"/>
      <dgm:spPr/>
      <dgm:t>
        <a:bodyPr/>
        <a:lstStyle/>
        <a:p>
          <a:pPr rtl="0"/>
          <a:r>
            <a:rPr lang="ru-RU" sz="2000" smtClean="0"/>
            <a:t>-  право на власну думку, точку зору, систему цінностей; </a:t>
          </a:r>
          <a:endParaRPr lang="uk-UA" sz="2000"/>
        </a:p>
      </dgm:t>
    </dgm:pt>
    <dgm:pt modelId="{06B41FF7-4AC6-4BD1-944F-C574EDBBB180}" type="sibTrans" cxnId="{E574B88D-8CE7-4B25-8D81-E839ABCBBB5E}">
      <dgm:prSet/>
      <dgm:spPr/>
      <dgm:t>
        <a:bodyPr/>
        <a:lstStyle/>
        <a:p>
          <a:endParaRPr lang="uk-UA" sz="2000"/>
        </a:p>
      </dgm:t>
    </dgm:pt>
    <dgm:pt modelId="{9DCA7790-24F6-4920-AA38-91193D7409BE}" type="parTrans" cxnId="{E574B88D-8CE7-4B25-8D81-E839ABCBBB5E}">
      <dgm:prSet/>
      <dgm:spPr/>
      <dgm:t>
        <a:bodyPr/>
        <a:lstStyle/>
        <a:p>
          <a:endParaRPr lang="uk-UA" sz="2000"/>
        </a:p>
      </dgm:t>
    </dgm:pt>
    <dgm:pt modelId="{2B736B69-0510-4A95-8BD7-36EB04A770D6}" type="pres">
      <dgm:prSet presAssocID="{1C4242FE-CC51-4FE9-8C33-F18AD86DB70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05AD44-DC71-4700-9454-D72D87A4E6EE}" type="pres">
      <dgm:prSet presAssocID="{9FFF83A0-B1DC-47D9-B773-F5E9F2C689BF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F1F32B-E61C-4A55-89FD-991A4F70A715}" type="pres">
      <dgm:prSet presAssocID="{06B41FF7-4AC6-4BD1-944F-C574EDBBB180}" presName="space" presStyleCnt="0"/>
      <dgm:spPr/>
    </dgm:pt>
    <dgm:pt modelId="{2A7B0733-FC90-4A4B-872D-31C8CF18DEC3}" type="pres">
      <dgm:prSet presAssocID="{BF080441-0D55-4C7E-8C2A-7A497E4C19BF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530808-1894-4841-B3C4-0494A39478A3}" type="pres">
      <dgm:prSet presAssocID="{B18912AA-B96A-4FEC-B49A-788385EF5E60}" presName="space" presStyleCnt="0"/>
      <dgm:spPr/>
    </dgm:pt>
    <dgm:pt modelId="{05C68C14-FB97-4986-9CC4-3489CBFEA1FD}" type="pres">
      <dgm:prSet presAssocID="{C7B571E4-7CA5-4E97-884B-094BD71A55C7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59BDEF-56C1-4F4E-9999-C0C693EA5E46}" type="pres">
      <dgm:prSet presAssocID="{0C1683DB-6721-444F-AF26-721654C2550F}" presName="space" presStyleCnt="0"/>
      <dgm:spPr/>
    </dgm:pt>
    <dgm:pt modelId="{CD7B3155-B0C8-4DA6-AD6A-2484E8C1F302}" type="pres">
      <dgm:prSet presAssocID="{6EFA8B12-270E-4287-A33D-2C0E419A822D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A51F8-9F59-4F4E-BEC7-187F970188BC}" type="presOf" srcId="{9FFF83A0-B1DC-47D9-B773-F5E9F2C689BF}" destId="{2005AD44-DC71-4700-9454-D72D87A4E6EE}" srcOrd="0" destOrd="0" presId="urn:microsoft.com/office/officeart/2005/8/layout/venn3"/>
    <dgm:cxn modelId="{4EFDBC2F-6B63-4A4B-B9C1-E404B760833C}" type="presOf" srcId="{1C4242FE-CC51-4FE9-8C33-F18AD86DB702}" destId="{2B736B69-0510-4A95-8BD7-36EB04A770D6}" srcOrd="0" destOrd="0" presId="urn:microsoft.com/office/officeart/2005/8/layout/venn3"/>
    <dgm:cxn modelId="{483D5D6A-34C7-4DA5-8758-2B46A2C509EC}" type="presOf" srcId="{BF080441-0D55-4C7E-8C2A-7A497E4C19BF}" destId="{2A7B0733-FC90-4A4B-872D-31C8CF18DEC3}" srcOrd="0" destOrd="0" presId="urn:microsoft.com/office/officeart/2005/8/layout/venn3"/>
    <dgm:cxn modelId="{6914E625-15C7-4B4A-99FB-8807414637EF}" srcId="{1C4242FE-CC51-4FE9-8C33-F18AD86DB702}" destId="{6EFA8B12-270E-4287-A33D-2C0E419A822D}" srcOrd="3" destOrd="0" parTransId="{068CD711-A39F-4408-8499-EEFF4B31DC8D}" sibTransId="{9EB7721C-22CD-4E48-B2AD-06CD461FF0CF}"/>
    <dgm:cxn modelId="{F0B45CCF-2A00-4C24-911E-667BAA1AC53B}" type="presOf" srcId="{C7B571E4-7CA5-4E97-884B-094BD71A55C7}" destId="{05C68C14-FB97-4986-9CC4-3489CBFEA1FD}" srcOrd="0" destOrd="0" presId="urn:microsoft.com/office/officeart/2005/8/layout/venn3"/>
    <dgm:cxn modelId="{B57C0E94-1F3C-4D47-8E5A-76333A69B1F2}" type="presOf" srcId="{6EFA8B12-270E-4287-A33D-2C0E419A822D}" destId="{CD7B3155-B0C8-4DA6-AD6A-2484E8C1F302}" srcOrd="0" destOrd="0" presId="urn:microsoft.com/office/officeart/2005/8/layout/venn3"/>
    <dgm:cxn modelId="{8376A24D-F17B-4B52-9866-AF7D6636D319}" srcId="{1C4242FE-CC51-4FE9-8C33-F18AD86DB702}" destId="{BF080441-0D55-4C7E-8C2A-7A497E4C19BF}" srcOrd="1" destOrd="0" parTransId="{B66B1CD3-8083-4EFB-8D90-3767F269DCFC}" sibTransId="{B18912AA-B96A-4FEC-B49A-788385EF5E60}"/>
    <dgm:cxn modelId="{E574B88D-8CE7-4B25-8D81-E839ABCBBB5E}" srcId="{1C4242FE-CC51-4FE9-8C33-F18AD86DB702}" destId="{9FFF83A0-B1DC-47D9-B773-F5E9F2C689BF}" srcOrd="0" destOrd="0" parTransId="{9DCA7790-24F6-4920-AA38-91193D7409BE}" sibTransId="{06B41FF7-4AC6-4BD1-944F-C574EDBBB180}"/>
    <dgm:cxn modelId="{C3D5B321-6014-4DD0-AC27-A21898C6CA18}" srcId="{1C4242FE-CC51-4FE9-8C33-F18AD86DB702}" destId="{C7B571E4-7CA5-4E97-884B-094BD71A55C7}" srcOrd="2" destOrd="0" parTransId="{28B7D87E-FE08-456E-AB63-BB28A7520925}" sibTransId="{0C1683DB-6721-444F-AF26-721654C2550F}"/>
    <dgm:cxn modelId="{40C5D5FE-E7D7-436B-8B1F-48526F54A382}" type="presParOf" srcId="{2B736B69-0510-4A95-8BD7-36EB04A770D6}" destId="{2005AD44-DC71-4700-9454-D72D87A4E6EE}" srcOrd="0" destOrd="0" presId="urn:microsoft.com/office/officeart/2005/8/layout/venn3"/>
    <dgm:cxn modelId="{563A8143-1C9A-40BC-A067-14939DFB216C}" type="presParOf" srcId="{2B736B69-0510-4A95-8BD7-36EB04A770D6}" destId="{09F1F32B-E61C-4A55-89FD-991A4F70A715}" srcOrd="1" destOrd="0" presId="urn:microsoft.com/office/officeart/2005/8/layout/venn3"/>
    <dgm:cxn modelId="{3DAB0F37-8B6E-458C-8EE1-ABCFD78B1A46}" type="presParOf" srcId="{2B736B69-0510-4A95-8BD7-36EB04A770D6}" destId="{2A7B0733-FC90-4A4B-872D-31C8CF18DEC3}" srcOrd="2" destOrd="0" presId="urn:microsoft.com/office/officeart/2005/8/layout/venn3"/>
    <dgm:cxn modelId="{FE7B257A-43DC-4500-A249-88E30A6EEFDE}" type="presParOf" srcId="{2B736B69-0510-4A95-8BD7-36EB04A770D6}" destId="{BF530808-1894-4841-B3C4-0494A39478A3}" srcOrd="3" destOrd="0" presId="urn:microsoft.com/office/officeart/2005/8/layout/venn3"/>
    <dgm:cxn modelId="{2F3AA131-6778-4973-99B6-292957FBAAFD}" type="presParOf" srcId="{2B736B69-0510-4A95-8BD7-36EB04A770D6}" destId="{05C68C14-FB97-4986-9CC4-3489CBFEA1FD}" srcOrd="4" destOrd="0" presId="urn:microsoft.com/office/officeart/2005/8/layout/venn3"/>
    <dgm:cxn modelId="{5106CA4A-4CD1-4991-81CF-8AD8A159B621}" type="presParOf" srcId="{2B736B69-0510-4A95-8BD7-36EB04A770D6}" destId="{6059BDEF-56C1-4F4E-9999-C0C693EA5E46}" srcOrd="5" destOrd="0" presId="urn:microsoft.com/office/officeart/2005/8/layout/venn3"/>
    <dgm:cxn modelId="{4608E933-02F3-4C3A-BADB-A84F0743D5DD}" type="presParOf" srcId="{2B736B69-0510-4A95-8BD7-36EB04A770D6}" destId="{CD7B3155-B0C8-4DA6-AD6A-2484E8C1F302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DC85C35-11F0-4E30-90D0-AC114C3EB81C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B8746783-3008-41AA-B7CA-3AD311C242C0}">
      <dgm:prSet/>
      <dgm:spPr/>
      <dgm:t>
        <a:bodyPr/>
        <a:lstStyle/>
        <a:p>
          <a:pPr rtl="0"/>
          <a:r>
            <a:rPr lang="ru-RU" smtClean="0"/>
            <a:t>вивчення родин дітей;</a:t>
          </a:r>
          <a:endParaRPr lang="uk-UA"/>
        </a:p>
      </dgm:t>
    </dgm:pt>
    <dgm:pt modelId="{1BBA7DBB-9966-472A-B4CB-519CBF5AB809}" type="parTrans" cxnId="{1826551A-487D-4003-A8D1-7C5416097998}">
      <dgm:prSet/>
      <dgm:spPr/>
      <dgm:t>
        <a:bodyPr/>
        <a:lstStyle/>
        <a:p>
          <a:endParaRPr lang="uk-UA"/>
        </a:p>
      </dgm:t>
    </dgm:pt>
    <dgm:pt modelId="{602D437F-B69A-4279-826F-74166085730B}" type="sibTrans" cxnId="{1826551A-487D-4003-A8D1-7C5416097998}">
      <dgm:prSet/>
      <dgm:spPr/>
      <dgm:t>
        <a:bodyPr/>
        <a:lstStyle/>
        <a:p>
          <a:endParaRPr lang="uk-UA"/>
        </a:p>
      </dgm:t>
    </dgm:pt>
    <dgm:pt modelId="{639F8BA7-A3BE-4FB2-8A7F-F60393CE264F}">
      <dgm:prSet/>
      <dgm:spPr/>
      <dgm:t>
        <a:bodyPr/>
        <a:lstStyle/>
        <a:p>
          <a:pPr rtl="0"/>
          <a:r>
            <a:rPr lang="ru-RU" smtClean="0"/>
            <a:t>педагогічне просвітництво батьків;</a:t>
          </a:r>
          <a:endParaRPr lang="uk-UA"/>
        </a:p>
      </dgm:t>
    </dgm:pt>
    <dgm:pt modelId="{D341E18C-A625-4474-86BB-4240DED2635A}" type="parTrans" cxnId="{E316CE6E-9628-45C2-B622-D9F508D37604}">
      <dgm:prSet/>
      <dgm:spPr/>
      <dgm:t>
        <a:bodyPr/>
        <a:lstStyle/>
        <a:p>
          <a:endParaRPr lang="uk-UA"/>
        </a:p>
      </dgm:t>
    </dgm:pt>
    <dgm:pt modelId="{621AFA1F-DCEF-425A-BF07-1ACFF89013CA}" type="sibTrans" cxnId="{E316CE6E-9628-45C2-B622-D9F508D37604}">
      <dgm:prSet/>
      <dgm:spPr/>
      <dgm:t>
        <a:bodyPr/>
        <a:lstStyle/>
        <a:p>
          <a:endParaRPr lang="uk-UA"/>
        </a:p>
      </dgm:t>
    </dgm:pt>
    <dgm:pt modelId="{0878919B-337B-4705-8E1A-5EE9EA24FCF2}">
      <dgm:prSet/>
      <dgm:spPr/>
      <dgm:t>
        <a:bodyPr/>
        <a:lstStyle/>
        <a:p>
          <a:pPr rtl="0"/>
          <a:r>
            <a:rPr lang="ru-RU" smtClean="0"/>
            <a:t>залучення батьків до активної участі в освітньому процесі;</a:t>
          </a:r>
          <a:endParaRPr lang="uk-UA"/>
        </a:p>
      </dgm:t>
    </dgm:pt>
    <dgm:pt modelId="{13A22437-E1AF-4EE9-9A54-A5F1DED5E24F}" type="parTrans" cxnId="{0CE32B4A-83B1-4B5D-8001-24850B0BF434}">
      <dgm:prSet/>
      <dgm:spPr/>
      <dgm:t>
        <a:bodyPr/>
        <a:lstStyle/>
        <a:p>
          <a:endParaRPr lang="uk-UA"/>
        </a:p>
      </dgm:t>
    </dgm:pt>
    <dgm:pt modelId="{678A32CD-2C3C-4912-892E-5B527488513A}" type="sibTrans" cxnId="{0CE32B4A-83B1-4B5D-8001-24850B0BF434}">
      <dgm:prSet/>
      <dgm:spPr/>
      <dgm:t>
        <a:bodyPr/>
        <a:lstStyle/>
        <a:p>
          <a:endParaRPr lang="uk-UA"/>
        </a:p>
      </dgm:t>
    </dgm:pt>
    <dgm:pt modelId="{A45ECAC7-1F44-46B7-BD34-146FE16143B6}">
      <dgm:prSet/>
      <dgm:spPr/>
      <dgm:t>
        <a:bodyPr/>
        <a:lstStyle/>
        <a:p>
          <a:pPr rtl="0"/>
          <a:r>
            <a:rPr lang="ru-RU" smtClean="0"/>
            <a:t>вивчення та поширення кращого сімейного досвіду з розвитку дошкільників</a:t>
          </a:r>
          <a:r>
            <a:rPr lang="uk-UA" smtClean="0"/>
            <a:t>.</a:t>
          </a:r>
          <a:endParaRPr lang="uk-UA"/>
        </a:p>
      </dgm:t>
    </dgm:pt>
    <dgm:pt modelId="{2682503C-6927-4C8D-80AE-E2C89519B41E}" type="parTrans" cxnId="{08E3939C-E694-4C3E-B84E-DFFE2D00826C}">
      <dgm:prSet/>
      <dgm:spPr/>
      <dgm:t>
        <a:bodyPr/>
        <a:lstStyle/>
        <a:p>
          <a:endParaRPr lang="uk-UA"/>
        </a:p>
      </dgm:t>
    </dgm:pt>
    <dgm:pt modelId="{E811AA1B-E95B-41C0-AF65-F10A80F24E19}" type="sibTrans" cxnId="{08E3939C-E694-4C3E-B84E-DFFE2D00826C}">
      <dgm:prSet/>
      <dgm:spPr/>
      <dgm:t>
        <a:bodyPr/>
        <a:lstStyle/>
        <a:p>
          <a:endParaRPr lang="uk-UA"/>
        </a:p>
      </dgm:t>
    </dgm:pt>
    <dgm:pt modelId="{E93E0D46-6F93-42D3-801A-5122E93AE46B}" type="pres">
      <dgm:prSet presAssocID="{ADC85C35-11F0-4E30-90D0-AC114C3EB81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22F555-FFF1-4B06-83E8-6FBA6B7F9123}" type="pres">
      <dgm:prSet presAssocID="{ADC85C35-11F0-4E30-90D0-AC114C3EB81C}" presName="axisShape" presStyleLbl="bgShp" presStyleIdx="0" presStyleCnt="1"/>
      <dgm:spPr/>
    </dgm:pt>
    <dgm:pt modelId="{CA00A5AF-786B-4ADF-9AD4-6E6C12A7EC55}" type="pres">
      <dgm:prSet presAssocID="{ADC85C35-11F0-4E30-90D0-AC114C3EB81C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7EDFF3-CB2F-4832-A274-AAB7385BC96A}" type="pres">
      <dgm:prSet presAssocID="{ADC85C35-11F0-4E30-90D0-AC114C3EB81C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AC22FE-52BB-47EE-9D6F-D869E5139166}" type="pres">
      <dgm:prSet presAssocID="{ADC85C35-11F0-4E30-90D0-AC114C3EB81C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3DDC8A-1AC2-4AED-BA76-4BAEFC74D978}" type="pres">
      <dgm:prSet presAssocID="{ADC85C35-11F0-4E30-90D0-AC114C3EB81C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9331B8-DA16-4445-AA7F-869EBCBDF277}" type="presOf" srcId="{639F8BA7-A3BE-4FB2-8A7F-F60393CE264F}" destId="{507EDFF3-CB2F-4832-A274-AAB7385BC96A}" srcOrd="0" destOrd="0" presId="urn:microsoft.com/office/officeart/2005/8/layout/matrix2"/>
    <dgm:cxn modelId="{0CE32B4A-83B1-4B5D-8001-24850B0BF434}" srcId="{ADC85C35-11F0-4E30-90D0-AC114C3EB81C}" destId="{0878919B-337B-4705-8E1A-5EE9EA24FCF2}" srcOrd="2" destOrd="0" parTransId="{13A22437-E1AF-4EE9-9A54-A5F1DED5E24F}" sibTransId="{678A32CD-2C3C-4912-892E-5B527488513A}"/>
    <dgm:cxn modelId="{CEB77737-A8FE-4C6F-8752-3BFCD01BCB48}" type="presOf" srcId="{0878919B-337B-4705-8E1A-5EE9EA24FCF2}" destId="{70AC22FE-52BB-47EE-9D6F-D869E5139166}" srcOrd="0" destOrd="0" presId="urn:microsoft.com/office/officeart/2005/8/layout/matrix2"/>
    <dgm:cxn modelId="{08E3939C-E694-4C3E-B84E-DFFE2D00826C}" srcId="{ADC85C35-11F0-4E30-90D0-AC114C3EB81C}" destId="{A45ECAC7-1F44-46B7-BD34-146FE16143B6}" srcOrd="3" destOrd="0" parTransId="{2682503C-6927-4C8D-80AE-E2C89519B41E}" sibTransId="{E811AA1B-E95B-41C0-AF65-F10A80F24E19}"/>
    <dgm:cxn modelId="{CFC95B94-0E2E-49A5-8CAC-4ECF2CFF05CC}" type="presOf" srcId="{B8746783-3008-41AA-B7CA-3AD311C242C0}" destId="{CA00A5AF-786B-4ADF-9AD4-6E6C12A7EC55}" srcOrd="0" destOrd="0" presId="urn:microsoft.com/office/officeart/2005/8/layout/matrix2"/>
    <dgm:cxn modelId="{683F3172-9408-4152-AA64-AB0CB48CD39F}" type="presOf" srcId="{ADC85C35-11F0-4E30-90D0-AC114C3EB81C}" destId="{E93E0D46-6F93-42D3-801A-5122E93AE46B}" srcOrd="0" destOrd="0" presId="urn:microsoft.com/office/officeart/2005/8/layout/matrix2"/>
    <dgm:cxn modelId="{1826551A-487D-4003-A8D1-7C5416097998}" srcId="{ADC85C35-11F0-4E30-90D0-AC114C3EB81C}" destId="{B8746783-3008-41AA-B7CA-3AD311C242C0}" srcOrd="0" destOrd="0" parTransId="{1BBA7DBB-9966-472A-B4CB-519CBF5AB809}" sibTransId="{602D437F-B69A-4279-826F-74166085730B}"/>
    <dgm:cxn modelId="{9E2DD017-93BB-4B3C-A487-223A9D062E22}" type="presOf" srcId="{A45ECAC7-1F44-46B7-BD34-146FE16143B6}" destId="{5B3DDC8A-1AC2-4AED-BA76-4BAEFC74D978}" srcOrd="0" destOrd="0" presId="urn:microsoft.com/office/officeart/2005/8/layout/matrix2"/>
    <dgm:cxn modelId="{E316CE6E-9628-45C2-B622-D9F508D37604}" srcId="{ADC85C35-11F0-4E30-90D0-AC114C3EB81C}" destId="{639F8BA7-A3BE-4FB2-8A7F-F60393CE264F}" srcOrd="1" destOrd="0" parTransId="{D341E18C-A625-4474-86BB-4240DED2635A}" sibTransId="{621AFA1F-DCEF-425A-BF07-1ACFF89013CA}"/>
    <dgm:cxn modelId="{42F98708-7DEE-4426-B3EB-911E625E6FC1}" type="presParOf" srcId="{E93E0D46-6F93-42D3-801A-5122E93AE46B}" destId="{FE22F555-FFF1-4B06-83E8-6FBA6B7F9123}" srcOrd="0" destOrd="0" presId="urn:microsoft.com/office/officeart/2005/8/layout/matrix2"/>
    <dgm:cxn modelId="{DFE81399-4C59-4CC9-8FD6-F693258DCC7C}" type="presParOf" srcId="{E93E0D46-6F93-42D3-801A-5122E93AE46B}" destId="{CA00A5AF-786B-4ADF-9AD4-6E6C12A7EC55}" srcOrd="1" destOrd="0" presId="urn:microsoft.com/office/officeart/2005/8/layout/matrix2"/>
    <dgm:cxn modelId="{E6A52F63-41DA-47C2-ACCB-A6BA74436C0B}" type="presParOf" srcId="{E93E0D46-6F93-42D3-801A-5122E93AE46B}" destId="{507EDFF3-CB2F-4832-A274-AAB7385BC96A}" srcOrd="2" destOrd="0" presId="urn:microsoft.com/office/officeart/2005/8/layout/matrix2"/>
    <dgm:cxn modelId="{BB637F54-1E7F-494B-9C80-244AD6FD042E}" type="presParOf" srcId="{E93E0D46-6F93-42D3-801A-5122E93AE46B}" destId="{70AC22FE-52BB-47EE-9D6F-D869E5139166}" srcOrd="3" destOrd="0" presId="urn:microsoft.com/office/officeart/2005/8/layout/matrix2"/>
    <dgm:cxn modelId="{3C153241-F0E2-4A02-BC04-518596790C16}" type="presParOf" srcId="{E93E0D46-6F93-42D3-801A-5122E93AE46B}" destId="{5B3DDC8A-1AC2-4AED-BA76-4BAEFC74D978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33C2002-AA9F-4C78-BD24-9AC2C60BA1D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35696114-E4EC-4A65-A603-48AA8C23F674}">
      <dgm:prSet/>
      <dgm:spPr/>
      <dgm:t>
        <a:bodyPr/>
        <a:lstStyle/>
        <a:p>
          <a:pPr rtl="0"/>
          <a:r>
            <a:rPr lang="ru-RU" b="1" i="1" smtClean="0"/>
            <a:t>- безоцінне поводження з дитиною;</a:t>
          </a:r>
          <a:endParaRPr lang="uk-UA"/>
        </a:p>
      </dgm:t>
    </dgm:pt>
    <dgm:pt modelId="{650F3C48-9D16-48CA-8BE5-2CD56FDA5EBC}" type="parTrans" cxnId="{F78EF4DD-C522-48D0-B1B0-EC084C44AA54}">
      <dgm:prSet/>
      <dgm:spPr/>
      <dgm:t>
        <a:bodyPr/>
        <a:lstStyle/>
        <a:p>
          <a:endParaRPr lang="uk-UA"/>
        </a:p>
      </dgm:t>
    </dgm:pt>
    <dgm:pt modelId="{458D8C2B-81B9-48F3-9D99-6C0B07E5FAFF}" type="sibTrans" cxnId="{F78EF4DD-C522-48D0-B1B0-EC084C44AA54}">
      <dgm:prSet/>
      <dgm:spPr/>
      <dgm:t>
        <a:bodyPr/>
        <a:lstStyle/>
        <a:p>
          <a:endParaRPr lang="uk-UA"/>
        </a:p>
      </dgm:t>
    </dgm:pt>
    <dgm:pt modelId="{B7C3D0E1-31FA-4896-8EE5-43FC8C54EE9C}">
      <dgm:prSet/>
      <dgm:spPr/>
      <dgm:t>
        <a:bodyPr/>
        <a:lstStyle/>
        <a:p>
          <a:pPr rtl="0"/>
          <a:r>
            <a:rPr lang="ru-RU" b="1" i="1" smtClean="0"/>
            <a:t>- визнання того, що дитина відчуває;</a:t>
          </a:r>
          <a:endParaRPr lang="uk-UA"/>
        </a:p>
      </dgm:t>
    </dgm:pt>
    <dgm:pt modelId="{D04B31FE-5A90-4345-830B-99C3BCFC9E32}" type="parTrans" cxnId="{E85FDFAC-2698-437B-AE4C-46940E14F68A}">
      <dgm:prSet/>
      <dgm:spPr/>
      <dgm:t>
        <a:bodyPr/>
        <a:lstStyle/>
        <a:p>
          <a:endParaRPr lang="uk-UA"/>
        </a:p>
      </dgm:t>
    </dgm:pt>
    <dgm:pt modelId="{F27E682D-3D9C-4489-9383-DDC2CE40114F}" type="sibTrans" cxnId="{E85FDFAC-2698-437B-AE4C-46940E14F68A}">
      <dgm:prSet/>
      <dgm:spPr/>
      <dgm:t>
        <a:bodyPr/>
        <a:lstStyle/>
        <a:p>
          <a:endParaRPr lang="uk-UA"/>
        </a:p>
      </dgm:t>
    </dgm:pt>
    <dgm:pt modelId="{93BFF818-10FA-4506-A341-083004635479}">
      <dgm:prSet/>
      <dgm:spPr/>
      <dgm:t>
        <a:bodyPr/>
        <a:lstStyle/>
        <a:p>
          <a:pPr rtl="0"/>
          <a:r>
            <a:rPr lang="ru-RU" b="1" i="1" smtClean="0"/>
            <a:t>- надання дитині вибору.</a:t>
          </a:r>
          <a:endParaRPr lang="uk-UA"/>
        </a:p>
      </dgm:t>
    </dgm:pt>
    <dgm:pt modelId="{862BA9CE-BB70-4457-93AA-95496D42E530}" type="parTrans" cxnId="{54E31C73-2C90-4888-9EE0-F19187C3BBD0}">
      <dgm:prSet/>
      <dgm:spPr/>
      <dgm:t>
        <a:bodyPr/>
        <a:lstStyle/>
        <a:p>
          <a:endParaRPr lang="uk-UA"/>
        </a:p>
      </dgm:t>
    </dgm:pt>
    <dgm:pt modelId="{69E812AA-86EB-493B-A2B4-51FC5F89DF82}" type="sibTrans" cxnId="{54E31C73-2C90-4888-9EE0-F19187C3BBD0}">
      <dgm:prSet/>
      <dgm:spPr/>
      <dgm:t>
        <a:bodyPr/>
        <a:lstStyle/>
        <a:p>
          <a:endParaRPr lang="uk-UA"/>
        </a:p>
      </dgm:t>
    </dgm:pt>
    <dgm:pt modelId="{A885FC19-B3B6-4B64-9E6D-47E8AF1524E9}" type="pres">
      <dgm:prSet presAssocID="{133C2002-AA9F-4C78-BD24-9AC2C60BA1D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4A7B8CB-57D9-46AD-ABA8-AB4AE825B2BE}" type="pres">
      <dgm:prSet presAssocID="{35696114-E4EC-4A65-A603-48AA8C23F674}" presName="hierRoot1" presStyleCnt="0">
        <dgm:presLayoutVars>
          <dgm:hierBranch val="init"/>
        </dgm:presLayoutVars>
      </dgm:prSet>
      <dgm:spPr/>
    </dgm:pt>
    <dgm:pt modelId="{B0EB340D-3AA9-4227-AC4E-2FDE82440ADC}" type="pres">
      <dgm:prSet presAssocID="{35696114-E4EC-4A65-A603-48AA8C23F674}" presName="rootComposite1" presStyleCnt="0"/>
      <dgm:spPr/>
    </dgm:pt>
    <dgm:pt modelId="{B5DC2219-C517-421E-8AEF-EF6728E6BF9A}" type="pres">
      <dgm:prSet presAssocID="{35696114-E4EC-4A65-A603-48AA8C23F674}" presName="rootText1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831AD1-FC23-4914-ADF7-19C4FDA95973}" type="pres">
      <dgm:prSet presAssocID="{35696114-E4EC-4A65-A603-48AA8C23F67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3D8CF02-EC28-486B-A665-7ACD4E21EDC4}" type="pres">
      <dgm:prSet presAssocID="{35696114-E4EC-4A65-A603-48AA8C23F674}" presName="hierChild2" presStyleCnt="0"/>
      <dgm:spPr/>
    </dgm:pt>
    <dgm:pt modelId="{F31F7900-CD61-4FC3-B81C-A1AA37CB846A}" type="pres">
      <dgm:prSet presAssocID="{35696114-E4EC-4A65-A603-48AA8C23F674}" presName="hierChild3" presStyleCnt="0"/>
      <dgm:spPr/>
    </dgm:pt>
    <dgm:pt modelId="{1FDD87B9-0806-4A91-B025-782D7400A417}" type="pres">
      <dgm:prSet presAssocID="{B7C3D0E1-31FA-4896-8EE5-43FC8C54EE9C}" presName="hierRoot1" presStyleCnt="0">
        <dgm:presLayoutVars>
          <dgm:hierBranch val="init"/>
        </dgm:presLayoutVars>
      </dgm:prSet>
      <dgm:spPr/>
    </dgm:pt>
    <dgm:pt modelId="{99AE36A0-6B25-4435-80AD-B95CF5169158}" type="pres">
      <dgm:prSet presAssocID="{B7C3D0E1-31FA-4896-8EE5-43FC8C54EE9C}" presName="rootComposite1" presStyleCnt="0"/>
      <dgm:spPr/>
    </dgm:pt>
    <dgm:pt modelId="{8F09461E-2CD5-42BC-AB02-1B23B133209E}" type="pres">
      <dgm:prSet presAssocID="{B7C3D0E1-31FA-4896-8EE5-43FC8C54EE9C}" presName="rootText1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C5C1D4-DAA0-459D-AC43-EF76D6DC23EE}" type="pres">
      <dgm:prSet presAssocID="{B7C3D0E1-31FA-4896-8EE5-43FC8C54EE9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00BC545-7776-4DCD-9754-13DD927FA1A7}" type="pres">
      <dgm:prSet presAssocID="{B7C3D0E1-31FA-4896-8EE5-43FC8C54EE9C}" presName="hierChild2" presStyleCnt="0"/>
      <dgm:spPr/>
    </dgm:pt>
    <dgm:pt modelId="{AC7A64C1-8FDA-4824-93D5-E9037F249503}" type="pres">
      <dgm:prSet presAssocID="{B7C3D0E1-31FA-4896-8EE5-43FC8C54EE9C}" presName="hierChild3" presStyleCnt="0"/>
      <dgm:spPr/>
    </dgm:pt>
    <dgm:pt modelId="{0AB351C0-332D-4001-B57D-F71D28FEDFC2}" type="pres">
      <dgm:prSet presAssocID="{93BFF818-10FA-4506-A341-083004635479}" presName="hierRoot1" presStyleCnt="0">
        <dgm:presLayoutVars>
          <dgm:hierBranch val="init"/>
        </dgm:presLayoutVars>
      </dgm:prSet>
      <dgm:spPr/>
    </dgm:pt>
    <dgm:pt modelId="{0B5EE5C0-DBDA-4B42-A8FE-A950B7BB6973}" type="pres">
      <dgm:prSet presAssocID="{93BFF818-10FA-4506-A341-083004635479}" presName="rootComposite1" presStyleCnt="0"/>
      <dgm:spPr/>
    </dgm:pt>
    <dgm:pt modelId="{E0333810-D8AC-4D90-9786-0CC338661E19}" type="pres">
      <dgm:prSet presAssocID="{93BFF818-10FA-4506-A341-083004635479}" presName="rootText1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B05826-BE96-494A-8E19-0FA40C3182B9}" type="pres">
      <dgm:prSet presAssocID="{93BFF818-10FA-4506-A341-08300463547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E1228FB-97C6-4FEE-9042-61CFA2691861}" type="pres">
      <dgm:prSet presAssocID="{93BFF818-10FA-4506-A341-083004635479}" presName="hierChild2" presStyleCnt="0"/>
      <dgm:spPr/>
    </dgm:pt>
    <dgm:pt modelId="{88FFAC2F-42A2-44E5-A8F7-505D02D299B3}" type="pres">
      <dgm:prSet presAssocID="{93BFF818-10FA-4506-A341-083004635479}" presName="hierChild3" presStyleCnt="0"/>
      <dgm:spPr/>
    </dgm:pt>
  </dgm:ptLst>
  <dgm:cxnLst>
    <dgm:cxn modelId="{14208DE5-5924-4DBC-A81F-947DCC38740E}" type="presOf" srcId="{133C2002-AA9F-4C78-BD24-9AC2C60BA1D6}" destId="{A885FC19-B3B6-4B64-9E6D-47E8AF1524E9}" srcOrd="0" destOrd="0" presId="urn:microsoft.com/office/officeart/2005/8/layout/orgChart1"/>
    <dgm:cxn modelId="{F78EF4DD-C522-48D0-B1B0-EC084C44AA54}" srcId="{133C2002-AA9F-4C78-BD24-9AC2C60BA1D6}" destId="{35696114-E4EC-4A65-A603-48AA8C23F674}" srcOrd="0" destOrd="0" parTransId="{650F3C48-9D16-48CA-8BE5-2CD56FDA5EBC}" sibTransId="{458D8C2B-81B9-48F3-9D99-6C0B07E5FAFF}"/>
    <dgm:cxn modelId="{913353E0-A1D5-4B03-9FE5-BE198C904477}" type="presOf" srcId="{35696114-E4EC-4A65-A603-48AA8C23F674}" destId="{B5DC2219-C517-421E-8AEF-EF6728E6BF9A}" srcOrd="0" destOrd="0" presId="urn:microsoft.com/office/officeart/2005/8/layout/orgChart1"/>
    <dgm:cxn modelId="{E85FDFAC-2698-437B-AE4C-46940E14F68A}" srcId="{133C2002-AA9F-4C78-BD24-9AC2C60BA1D6}" destId="{B7C3D0E1-31FA-4896-8EE5-43FC8C54EE9C}" srcOrd="1" destOrd="0" parTransId="{D04B31FE-5A90-4345-830B-99C3BCFC9E32}" sibTransId="{F27E682D-3D9C-4489-9383-DDC2CE40114F}"/>
    <dgm:cxn modelId="{122A35EA-CF28-41F5-B0A9-F96A2C0D3896}" type="presOf" srcId="{35696114-E4EC-4A65-A603-48AA8C23F674}" destId="{14831AD1-FC23-4914-ADF7-19C4FDA95973}" srcOrd="1" destOrd="0" presId="urn:microsoft.com/office/officeart/2005/8/layout/orgChart1"/>
    <dgm:cxn modelId="{5A9E4C32-C45C-4401-9AB7-8ECEABA3134F}" type="presOf" srcId="{B7C3D0E1-31FA-4896-8EE5-43FC8C54EE9C}" destId="{21C5C1D4-DAA0-459D-AC43-EF76D6DC23EE}" srcOrd="1" destOrd="0" presId="urn:microsoft.com/office/officeart/2005/8/layout/orgChart1"/>
    <dgm:cxn modelId="{8FCE57B6-A614-42A7-82FB-6935755CB796}" type="presOf" srcId="{93BFF818-10FA-4506-A341-083004635479}" destId="{F3B05826-BE96-494A-8E19-0FA40C3182B9}" srcOrd="1" destOrd="0" presId="urn:microsoft.com/office/officeart/2005/8/layout/orgChart1"/>
    <dgm:cxn modelId="{9938E97B-0F41-4AAD-B4AF-5FA3A1E6A335}" type="presOf" srcId="{B7C3D0E1-31FA-4896-8EE5-43FC8C54EE9C}" destId="{8F09461E-2CD5-42BC-AB02-1B23B133209E}" srcOrd="0" destOrd="0" presId="urn:microsoft.com/office/officeart/2005/8/layout/orgChart1"/>
    <dgm:cxn modelId="{54E31C73-2C90-4888-9EE0-F19187C3BBD0}" srcId="{133C2002-AA9F-4C78-BD24-9AC2C60BA1D6}" destId="{93BFF818-10FA-4506-A341-083004635479}" srcOrd="2" destOrd="0" parTransId="{862BA9CE-BB70-4457-93AA-95496D42E530}" sibTransId="{69E812AA-86EB-493B-A2B4-51FC5F89DF82}"/>
    <dgm:cxn modelId="{4E131095-0943-4C2E-9192-3FF83BA9B50C}" type="presOf" srcId="{93BFF818-10FA-4506-A341-083004635479}" destId="{E0333810-D8AC-4D90-9786-0CC338661E19}" srcOrd="0" destOrd="0" presId="urn:microsoft.com/office/officeart/2005/8/layout/orgChart1"/>
    <dgm:cxn modelId="{B11EF929-3818-489B-9C09-C6CDF91CF92B}" type="presParOf" srcId="{A885FC19-B3B6-4B64-9E6D-47E8AF1524E9}" destId="{54A7B8CB-57D9-46AD-ABA8-AB4AE825B2BE}" srcOrd="0" destOrd="0" presId="urn:microsoft.com/office/officeart/2005/8/layout/orgChart1"/>
    <dgm:cxn modelId="{142412D3-5CDC-471A-B426-E68F94887657}" type="presParOf" srcId="{54A7B8CB-57D9-46AD-ABA8-AB4AE825B2BE}" destId="{B0EB340D-3AA9-4227-AC4E-2FDE82440ADC}" srcOrd="0" destOrd="0" presId="urn:microsoft.com/office/officeart/2005/8/layout/orgChart1"/>
    <dgm:cxn modelId="{75803986-CA86-4584-8EF4-EBDF4E802EA4}" type="presParOf" srcId="{B0EB340D-3AA9-4227-AC4E-2FDE82440ADC}" destId="{B5DC2219-C517-421E-8AEF-EF6728E6BF9A}" srcOrd="0" destOrd="0" presId="urn:microsoft.com/office/officeart/2005/8/layout/orgChart1"/>
    <dgm:cxn modelId="{15886786-A1EC-4B98-8347-7E9F99D4E49F}" type="presParOf" srcId="{B0EB340D-3AA9-4227-AC4E-2FDE82440ADC}" destId="{14831AD1-FC23-4914-ADF7-19C4FDA95973}" srcOrd="1" destOrd="0" presId="urn:microsoft.com/office/officeart/2005/8/layout/orgChart1"/>
    <dgm:cxn modelId="{2C84F0E3-5C42-4458-86C3-8DB3F345BBE5}" type="presParOf" srcId="{54A7B8CB-57D9-46AD-ABA8-AB4AE825B2BE}" destId="{23D8CF02-EC28-486B-A665-7ACD4E21EDC4}" srcOrd="1" destOrd="0" presId="urn:microsoft.com/office/officeart/2005/8/layout/orgChart1"/>
    <dgm:cxn modelId="{DF86A616-9E39-4BEC-9941-648241DD629E}" type="presParOf" srcId="{54A7B8CB-57D9-46AD-ABA8-AB4AE825B2BE}" destId="{F31F7900-CD61-4FC3-B81C-A1AA37CB846A}" srcOrd="2" destOrd="0" presId="urn:microsoft.com/office/officeart/2005/8/layout/orgChart1"/>
    <dgm:cxn modelId="{7F61A766-60FE-484B-B050-87432ACCA837}" type="presParOf" srcId="{A885FC19-B3B6-4B64-9E6D-47E8AF1524E9}" destId="{1FDD87B9-0806-4A91-B025-782D7400A417}" srcOrd="1" destOrd="0" presId="urn:microsoft.com/office/officeart/2005/8/layout/orgChart1"/>
    <dgm:cxn modelId="{D80F18D9-DE45-4539-9562-DCA198EE77F3}" type="presParOf" srcId="{1FDD87B9-0806-4A91-B025-782D7400A417}" destId="{99AE36A0-6B25-4435-80AD-B95CF5169158}" srcOrd="0" destOrd="0" presId="urn:microsoft.com/office/officeart/2005/8/layout/orgChart1"/>
    <dgm:cxn modelId="{20200B41-C21F-4F2C-9DE1-F4E9E37E7B6C}" type="presParOf" srcId="{99AE36A0-6B25-4435-80AD-B95CF5169158}" destId="{8F09461E-2CD5-42BC-AB02-1B23B133209E}" srcOrd="0" destOrd="0" presId="urn:microsoft.com/office/officeart/2005/8/layout/orgChart1"/>
    <dgm:cxn modelId="{5ABFABA2-4BEC-4FC1-8D2A-D421D1865458}" type="presParOf" srcId="{99AE36A0-6B25-4435-80AD-B95CF5169158}" destId="{21C5C1D4-DAA0-459D-AC43-EF76D6DC23EE}" srcOrd="1" destOrd="0" presId="urn:microsoft.com/office/officeart/2005/8/layout/orgChart1"/>
    <dgm:cxn modelId="{51AD3C68-2CC4-43D4-BE1E-F34F7350013A}" type="presParOf" srcId="{1FDD87B9-0806-4A91-B025-782D7400A417}" destId="{D00BC545-7776-4DCD-9754-13DD927FA1A7}" srcOrd="1" destOrd="0" presId="urn:microsoft.com/office/officeart/2005/8/layout/orgChart1"/>
    <dgm:cxn modelId="{B1078050-2059-4D5E-89EC-FA73D52CECE9}" type="presParOf" srcId="{1FDD87B9-0806-4A91-B025-782D7400A417}" destId="{AC7A64C1-8FDA-4824-93D5-E9037F249503}" srcOrd="2" destOrd="0" presId="urn:microsoft.com/office/officeart/2005/8/layout/orgChart1"/>
    <dgm:cxn modelId="{1BE661C2-648A-4E4E-A145-EE5567E2CC5B}" type="presParOf" srcId="{A885FC19-B3B6-4B64-9E6D-47E8AF1524E9}" destId="{0AB351C0-332D-4001-B57D-F71D28FEDFC2}" srcOrd="2" destOrd="0" presId="urn:microsoft.com/office/officeart/2005/8/layout/orgChart1"/>
    <dgm:cxn modelId="{FC4AE000-4FA6-42F9-AC10-DA4068131AA0}" type="presParOf" srcId="{0AB351C0-332D-4001-B57D-F71D28FEDFC2}" destId="{0B5EE5C0-DBDA-4B42-A8FE-A950B7BB6973}" srcOrd="0" destOrd="0" presId="urn:microsoft.com/office/officeart/2005/8/layout/orgChart1"/>
    <dgm:cxn modelId="{5444AF26-B6DB-44C1-9DDD-B6946C0DE904}" type="presParOf" srcId="{0B5EE5C0-DBDA-4B42-A8FE-A950B7BB6973}" destId="{E0333810-D8AC-4D90-9786-0CC338661E19}" srcOrd="0" destOrd="0" presId="urn:microsoft.com/office/officeart/2005/8/layout/orgChart1"/>
    <dgm:cxn modelId="{52E298CF-791D-44BC-B620-1D0942D47FB1}" type="presParOf" srcId="{0B5EE5C0-DBDA-4B42-A8FE-A950B7BB6973}" destId="{F3B05826-BE96-494A-8E19-0FA40C3182B9}" srcOrd="1" destOrd="0" presId="urn:microsoft.com/office/officeart/2005/8/layout/orgChart1"/>
    <dgm:cxn modelId="{8FC5487E-EF49-4205-9F0E-8B9A12E587B7}" type="presParOf" srcId="{0AB351C0-332D-4001-B57D-F71D28FEDFC2}" destId="{4E1228FB-97C6-4FEE-9042-61CFA2691861}" srcOrd="1" destOrd="0" presId="urn:microsoft.com/office/officeart/2005/8/layout/orgChart1"/>
    <dgm:cxn modelId="{9918A43A-3486-43A2-94A3-C27F32EE7F14}" type="presParOf" srcId="{0AB351C0-332D-4001-B57D-F71D28FEDFC2}" destId="{88FFAC2F-42A2-44E5-A8F7-505D02D299B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79374B0-E60F-478A-8091-BC59B58DF6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BAB351E6-F025-4228-9C37-D15CB193772D}">
      <dgm:prSet custT="1"/>
      <dgm:spPr/>
      <dgm:t>
        <a:bodyPr/>
        <a:lstStyle/>
        <a:p>
          <a:pPr rtl="0"/>
          <a:r>
            <a:rPr lang="uk-UA" sz="1800" b="1" i="0" dirty="0" smtClean="0"/>
            <a:t>Таке розуміння стилю батьківської поведінки конче необхідне педагогам дитячого садка для організації співробітництва з сім'єю заради розвитку, виховання та навчання дитини.</a:t>
          </a:r>
          <a:endParaRPr lang="uk-UA" sz="1800" b="1" i="0" dirty="0"/>
        </a:p>
      </dgm:t>
    </dgm:pt>
    <dgm:pt modelId="{00ABA38E-63B1-491C-85E5-5FAD08EA8E74}" type="parTrans" cxnId="{0D662967-44C0-4853-8FF2-738C736F7D37}">
      <dgm:prSet/>
      <dgm:spPr/>
      <dgm:t>
        <a:bodyPr/>
        <a:lstStyle/>
        <a:p>
          <a:endParaRPr lang="uk-UA"/>
        </a:p>
      </dgm:t>
    </dgm:pt>
    <dgm:pt modelId="{63E8843A-4725-4BD0-AC6C-DE48C1C955EE}" type="sibTrans" cxnId="{0D662967-44C0-4853-8FF2-738C736F7D37}">
      <dgm:prSet/>
      <dgm:spPr/>
      <dgm:t>
        <a:bodyPr/>
        <a:lstStyle/>
        <a:p>
          <a:endParaRPr lang="uk-UA"/>
        </a:p>
      </dgm:t>
    </dgm:pt>
    <dgm:pt modelId="{60C308C7-DE7F-4819-90EF-1E65B2E1B703}">
      <dgm:prSet/>
      <dgm:spPr/>
      <dgm:t>
        <a:bodyPr/>
        <a:lstStyle/>
        <a:p>
          <a:pPr rtl="0"/>
          <a:r>
            <a:rPr lang="ru-RU" b="1" i="0" dirty="0" smtClean="0"/>
            <a:t>Метою </a:t>
          </a:r>
          <a:r>
            <a:rPr lang="ru-RU" b="1" i="0" dirty="0" err="1" smtClean="0"/>
            <a:t>гуманістичного</a:t>
          </a:r>
          <a:r>
            <a:rPr lang="ru-RU" b="1" i="0" dirty="0" smtClean="0"/>
            <a:t> </a:t>
          </a:r>
          <a:r>
            <a:rPr lang="ru-RU" b="1" i="0" dirty="0" err="1" smtClean="0"/>
            <a:t>педагогічного</a:t>
          </a:r>
          <a:r>
            <a:rPr lang="ru-RU" b="1" i="0" dirty="0" smtClean="0"/>
            <a:t> </a:t>
          </a:r>
          <a:r>
            <a:rPr lang="ru-RU" b="1" i="0" dirty="0" err="1" smtClean="0"/>
            <a:t>процесу</a:t>
          </a:r>
          <a:r>
            <a:rPr lang="ru-RU" b="1" i="0" dirty="0" smtClean="0"/>
            <a:t> є </a:t>
          </a:r>
          <a:r>
            <a:rPr lang="ru-RU" b="1" i="0" dirty="0" err="1" smtClean="0"/>
            <a:t>становлення</a:t>
          </a:r>
          <a:r>
            <a:rPr lang="ru-RU" b="1" i="0" dirty="0" smtClean="0"/>
            <a:t> </a:t>
          </a:r>
          <a:r>
            <a:rPr lang="ru-RU" b="1" i="0" dirty="0" err="1" smtClean="0"/>
            <a:t>особистості</a:t>
          </a:r>
          <a:r>
            <a:rPr lang="ru-RU" b="1" i="0" dirty="0" smtClean="0"/>
            <a:t>, </a:t>
          </a:r>
          <a:r>
            <a:rPr lang="ru-RU" b="1" i="0" dirty="0" err="1" smtClean="0"/>
            <a:t>здатної</a:t>
          </a:r>
          <a:r>
            <a:rPr lang="ru-RU" b="1" i="0" dirty="0" smtClean="0"/>
            <a:t> до </a:t>
          </a:r>
          <a:r>
            <a:rPr lang="ru-RU" b="1" i="0" dirty="0" err="1" smtClean="0"/>
            <a:t>творчої</a:t>
          </a:r>
          <a:r>
            <a:rPr lang="ru-RU" b="1" i="0" dirty="0" smtClean="0"/>
            <a:t> </a:t>
          </a:r>
          <a:r>
            <a:rPr lang="ru-RU" b="1" i="0" dirty="0" err="1" smtClean="0"/>
            <a:t>самоактуалізації</a:t>
          </a:r>
          <a:r>
            <a:rPr lang="ru-RU" b="1" i="0" dirty="0" smtClean="0"/>
            <a:t>, </a:t>
          </a:r>
          <a:r>
            <a:rPr lang="ru-RU" b="1" i="0" dirty="0" err="1" smtClean="0"/>
            <a:t>особистості</a:t>
          </a:r>
          <a:r>
            <a:rPr lang="ru-RU" b="1" i="0" dirty="0" smtClean="0"/>
            <a:t>, </a:t>
          </a:r>
          <a:r>
            <a:rPr lang="ru-RU" b="1" i="0" dirty="0" err="1" smtClean="0"/>
            <a:t>що</a:t>
          </a:r>
          <a:r>
            <a:rPr lang="ru-RU" b="1" i="0" dirty="0" smtClean="0"/>
            <a:t> </a:t>
          </a:r>
          <a:r>
            <a:rPr lang="ru-RU" b="1" i="0" dirty="0" err="1" smtClean="0"/>
            <a:t>реалізується</a:t>
          </a:r>
          <a:r>
            <a:rPr lang="ru-RU" b="1" i="0" dirty="0" smtClean="0"/>
            <a:t> як </a:t>
          </a:r>
          <a:r>
            <a:rPr lang="ru-RU" b="1" i="0" dirty="0" err="1" smtClean="0"/>
            <a:t>суб’єкт</a:t>
          </a:r>
          <a:r>
            <a:rPr lang="ru-RU" b="1" i="0" dirty="0" smtClean="0"/>
            <a:t> </a:t>
          </a:r>
          <a:r>
            <a:rPr lang="ru-RU" b="1" i="0" dirty="0" err="1" smtClean="0"/>
            <a:t>власних</a:t>
          </a:r>
          <a:r>
            <a:rPr lang="ru-RU" b="1" i="0" dirty="0" smtClean="0"/>
            <a:t> </a:t>
          </a:r>
          <a:r>
            <a:rPr lang="ru-RU" b="1" i="0" dirty="0" err="1" smtClean="0"/>
            <a:t>відносин</a:t>
          </a:r>
          <a:r>
            <a:rPr lang="ru-RU" b="1" i="0" dirty="0" smtClean="0"/>
            <a:t> і </a:t>
          </a:r>
          <a:r>
            <a:rPr lang="ru-RU" b="1" i="0" dirty="0" err="1" smtClean="0"/>
            <a:t>свідомої</a:t>
          </a:r>
          <a:r>
            <a:rPr lang="ru-RU" b="1" i="0" dirty="0" smtClean="0"/>
            <a:t> </a:t>
          </a:r>
          <a:r>
            <a:rPr lang="ru-RU" b="1" i="0" dirty="0" err="1" smtClean="0"/>
            <a:t>самодіяльності</a:t>
          </a:r>
          <a:r>
            <a:rPr lang="ru-RU" b="1" i="0" dirty="0" smtClean="0"/>
            <a:t>.</a:t>
          </a:r>
          <a:r>
            <a:rPr lang="ru-RU" i="0" dirty="0" smtClean="0"/>
            <a:t> </a:t>
          </a:r>
          <a:endParaRPr lang="uk-UA" i="0" dirty="0"/>
        </a:p>
      </dgm:t>
    </dgm:pt>
    <dgm:pt modelId="{5E88309F-7A03-4601-8A77-391459D44801}" type="parTrans" cxnId="{E00A1AF6-3A04-44FF-BA06-2B8FADF6FF16}">
      <dgm:prSet/>
      <dgm:spPr/>
      <dgm:t>
        <a:bodyPr/>
        <a:lstStyle/>
        <a:p>
          <a:endParaRPr lang="uk-UA"/>
        </a:p>
      </dgm:t>
    </dgm:pt>
    <dgm:pt modelId="{17D87CBF-4682-4635-8AE0-FE399916CFF4}" type="sibTrans" cxnId="{E00A1AF6-3A04-44FF-BA06-2B8FADF6FF16}">
      <dgm:prSet/>
      <dgm:spPr/>
      <dgm:t>
        <a:bodyPr/>
        <a:lstStyle/>
        <a:p>
          <a:endParaRPr lang="uk-UA"/>
        </a:p>
      </dgm:t>
    </dgm:pt>
    <dgm:pt modelId="{C88CD9F9-3D03-48BE-82B6-FAB121CC2658}" type="pres">
      <dgm:prSet presAssocID="{179374B0-E60F-478A-8091-BC59B58DF6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9319DF-8283-40ED-AE46-A8F4B25FCE99}" type="pres">
      <dgm:prSet presAssocID="{BAB351E6-F025-4228-9C37-D15CB193772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79BA9-FD95-43FA-A6B9-091F938247E5}" type="pres">
      <dgm:prSet presAssocID="{63E8843A-4725-4BD0-AC6C-DE48C1C955EE}" presName="spacer" presStyleCnt="0"/>
      <dgm:spPr/>
    </dgm:pt>
    <dgm:pt modelId="{C1F7A6F5-4FA5-4AAB-B7BB-39F692AEE7C3}" type="pres">
      <dgm:prSet presAssocID="{60C308C7-DE7F-4819-90EF-1E65B2E1B70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5BB17D-FE83-48C1-9C15-592E921166D0}" type="presOf" srcId="{179374B0-E60F-478A-8091-BC59B58DF6D8}" destId="{C88CD9F9-3D03-48BE-82B6-FAB121CC2658}" srcOrd="0" destOrd="0" presId="urn:microsoft.com/office/officeart/2005/8/layout/vList2"/>
    <dgm:cxn modelId="{0D662967-44C0-4853-8FF2-738C736F7D37}" srcId="{179374B0-E60F-478A-8091-BC59B58DF6D8}" destId="{BAB351E6-F025-4228-9C37-D15CB193772D}" srcOrd="0" destOrd="0" parTransId="{00ABA38E-63B1-491C-85E5-5FAD08EA8E74}" sibTransId="{63E8843A-4725-4BD0-AC6C-DE48C1C955EE}"/>
    <dgm:cxn modelId="{D5E669A9-A606-4B1E-B5FB-3446090FC210}" type="presOf" srcId="{BAB351E6-F025-4228-9C37-D15CB193772D}" destId="{3C9319DF-8283-40ED-AE46-A8F4B25FCE99}" srcOrd="0" destOrd="0" presId="urn:microsoft.com/office/officeart/2005/8/layout/vList2"/>
    <dgm:cxn modelId="{620164CA-05EC-44E5-933E-3D7428F9643B}" type="presOf" srcId="{60C308C7-DE7F-4819-90EF-1E65B2E1B703}" destId="{C1F7A6F5-4FA5-4AAB-B7BB-39F692AEE7C3}" srcOrd="0" destOrd="0" presId="urn:microsoft.com/office/officeart/2005/8/layout/vList2"/>
    <dgm:cxn modelId="{E00A1AF6-3A04-44FF-BA06-2B8FADF6FF16}" srcId="{179374B0-E60F-478A-8091-BC59B58DF6D8}" destId="{60C308C7-DE7F-4819-90EF-1E65B2E1B703}" srcOrd="1" destOrd="0" parTransId="{5E88309F-7A03-4601-8A77-391459D44801}" sibTransId="{17D87CBF-4682-4635-8AE0-FE399916CFF4}"/>
    <dgm:cxn modelId="{B1F1EBEB-F74C-4951-92B1-41DE963458AA}" type="presParOf" srcId="{C88CD9F9-3D03-48BE-82B6-FAB121CC2658}" destId="{3C9319DF-8283-40ED-AE46-A8F4B25FCE99}" srcOrd="0" destOrd="0" presId="urn:microsoft.com/office/officeart/2005/8/layout/vList2"/>
    <dgm:cxn modelId="{E9AB50DD-81F0-42CF-AC2A-3AA2B9B15BCD}" type="presParOf" srcId="{C88CD9F9-3D03-48BE-82B6-FAB121CC2658}" destId="{2AB79BA9-FD95-43FA-A6B9-091F938247E5}" srcOrd="1" destOrd="0" presId="urn:microsoft.com/office/officeart/2005/8/layout/vList2"/>
    <dgm:cxn modelId="{3D0DF597-0054-43E4-A248-4A43019EF7BA}" type="presParOf" srcId="{C88CD9F9-3D03-48BE-82B6-FAB121CC2658}" destId="{C1F7A6F5-4FA5-4AAB-B7BB-39F692AEE7C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8723B95-8DA5-4761-BCCC-07C617A1657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31897CC-5567-4CEA-B84D-F2030EBA8C1A}">
      <dgm:prSet custT="1"/>
      <dgm:spPr/>
      <dgm:t>
        <a:bodyPr/>
        <a:lstStyle/>
        <a:p>
          <a:pPr rtl="0"/>
          <a:r>
            <a:rPr lang="uk-UA" sz="1600" b="1" i="1" dirty="0" smtClean="0"/>
            <a:t>Створити навколо дітей атмосферу довіри, </a:t>
          </a:r>
          <a:r>
            <a:rPr lang="uk-UA" sz="1600" b="1" i="1" dirty="0" err="1" smtClean="0"/>
            <a:t>взаємопорозуміння</a:t>
          </a:r>
          <a:r>
            <a:rPr lang="uk-UA" sz="1600" b="1" i="1" dirty="0" smtClean="0"/>
            <a:t>, підтримки, єдиних вимог - дійсно таке середовище, в якому дитина зможе ефективно розвиватися та виховуватися.</a:t>
          </a:r>
          <a:endParaRPr lang="uk-UA" sz="1600" dirty="0"/>
        </a:p>
      </dgm:t>
    </dgm:pt>
    <dgm:pt modelId="{44DC0CF4-F18A-4213-82C0-3BE7D9FADE13}" type="parTrans" cxnId="{B7037FC6-14EE-4CC1-ACFA-126C0CEB05DF}">
      <dgm:prSet/>
      <dgm:spPr/>
      <dgm:t>
        <a:bodyPr/>
        <a:lstStyle/>
        <a:p>
          <a:endParaRPr lang="uk-UA" sz="2400"/>
        </a:p>
      </dgm:t>
    </dgm:pt>
    <dgm:pt modelId="{14D2924F-16F9-46E3-9136-25B1426775F2}" type="sibTrans" cxnId="{B7037FC6-14EE-4CC1-ACFA-126C0CEB05DF}">
      <dgm:prSet/>
      <dgm:spPr/>
      <dgm:t>
        <a:bodyPr/>
        <a:lstStyle/>
        <a:p>
          <a:endParaRPr lang="uk-UA" sz="2400"/>
        </a:p>
      </dgm:t>
    </dgm:pt>
    <dgm:pt modelId="{DD82E8A0-0555-41A9-BB5A-F8098E399799}">
      <dgm:prSet custT="1"/>
      <dgm:spPr/>
      <dgm:t>
        <a:bodyPr/>
        <a:lstStyle/>
        <a:p>
          <a:pPr rtl="0"/>
          <a:r>
            <a:rPr lang="ru-RU" sz="1600" b="1" i="1" smtClean="0"/>
            <a:t>Важливо усвідомити самим і переконати членів родини, що вони є учасниками </a:t>
          </a:r>
          <a:r>
            <a:rPr lang="uk-UA" sz="1600" b="1" i="1" smtClean="0"/>
            <a:t>освітнього </a:t>
          </a:r>
          <a:r>
            <a:rPr lang="ru-RU" sz="1600" b="1" i="1" smtClean="0"/>
            <a:t>процесу.</a:t>
          </a:r>
          <a:endParaRPr lang="uk-UA" sz="1600"/>
        </a:p>
      </dgm:t>
    </dgm:pt>
    <dgm:pt modelId="{A26B89C3-BBC3-47E0-A8E0-91BCD4EB211C}" type="parTrans" cxnId="{AB01974C-1A6C-42A3-90AF-C63512CC7A68}">
      <dgm:prSet/>
      <dgm:spPr/>
      <dgm:t>
        <a:bodyPr/>
        <a:lstStyle/>
        <a:p>
          <a:endParaRPr lang="uk-UA" sz="2400"/>
        </a:p>
      </dgm:t>
    </dgm:pt>
    <dgm:pt modelId="{C550DA41-F3F5-4B71-9B35-1247844314FA}" type="sibTrans" cxnId="{AB01974C-1A6C-42A3-90AF-C63512CC7A68}">
      <dgm:prSet/>
      <dgm:spPr/>
      <dgm:t>
        <a:bodyPr/>
        <a:lstStyle/>
        <a:p>
          <a:endParaRPr lang="uk-UA" sz="2400"/>
        </a:p>
      </dgm:t>
    </dgm:pt>
    <dgm:pt modelId="{85FEDFE5-EF82-4CF9-AF1B-3F39F2395246}">
      <dgm:prSet custT="1"/>
      <dgm:spPr/>
      <dgm:t>
        <a:bodyPr/>
        <a:lstStyle/>
        <a:p>
          <a:pPr rtl="0"/>
          <a:r>
            <a:rPr lang="uk-UA" sz="1600" b="1" i="1" dirty="0" smtClean="0"/>
            <a:t>Визначення чітких п</a:t>
          </a:r>
          <a:r>
            <a:rPr lang="ru-RU" sz="1600" b="1" i="1" dirty="0" err="1" smtClean="0"/>
            <a:t>pio</a:t>
          </a:r>
          <a:r>
            <a:rPr lang="uk-UA" sz="1600" b="1" i="1" dirty="0" err="1" smtClean="0"/>
            <a:t>ритетів</a:t>
          </a:r>
          <a:r>
            <a:rPr lang="uk-UA" sz="1600" b="1" i="1" dirty="0" smtClean="0"/>
            <a:t>  у </a:t>
          </a:r>
          <a:r>
            <a:rPr lang="ru-RU" sz="1600" b="1" i="1" dirty="0" smtClean="0"/>
            <a:t>p</a:t>
          </a:r>
          <a:r>
            <a:rPr lang="uk-UA" sz="1600" b="1" i="1" dirty="0" err="1" smtClean="0"/>
            <a:t>оботі</a:t>
          </a:r>
          <a:r>
            <a:rPr lang="uk-UA" sz="1600" b="1" i="1" dirty="0" smtClean="0"/>
            <a:t>, особиста готовність педагогів та батьків до співпраці </a:t>
          </a:r>
        </a:p>
        <a:p>
          <a:pPr rtl="0"/>
          <a:r>
            <a:rPr lang="uk-UA" sz="1600" b="1" i="1" dirty="0" smtClean="0"/>
            <a:t>( спрямованість </a:t>
          </a:r>
          <a:r>
            <a:rPr lang="ru-RU" sz="1600" b="1" i="1" dirty="0" err="1" smtClean="0"/>
            <a:t>ycix</a:t>
          </a:r>
          <a:r>
            <a:rPr lang="uk-UA" sz="1600" b="1" i="1" dirty="0" smtClean="0"/>
            <a:t> заходів на партнерський формат взаємин, сприятимуть досягненню мети — організації освітнього процесу на принципах партнерства </a:t>
          </a:r>
          <a:r>
            <a:rPr lang="ru-RU" sz="1600" b="1" i="1" dirty="0" smtClean="0"/>
            <a:t>i</a:t>
          </a:r>
          <a:r>
            <a:rPr lang="uk-UA" sz="1600" b="1" i="1" dirty="0" smtClean="0"/>
            <a:t> довіри).</a:t>
          </a:r>
          <a:endParaRPr lang="uk-UA" sz="1600" dirty="0"/>
        </a:p>
      </dgm:t>
    </dgm:pt>
    <dgm:pt modelId="{4E4A6BE0-D249-41BA-A5DD-F9B2D854562B}" type="parTrans" cxnId="{D76C76A8-C091-427A-8901-B65D5BF039AC}">
      <dgm:prSet/>
      <dgm:spPr/>
      <dgm:t>
        <a:bodyPr/>
        <a:lstStyle/>
        <a:p>
          <a:endParaRPr lang="uk-UA" sz="2400"/>
        </a:p>
      </dgm:t>
    </dgm:pt>
    <dgm:pt modelId="{8ED9FAE1-D395-441A-A25A-D1B6DD4B9DBB}" type="sibTrans" cxnId="{D76C76A8-C091-427A-8901-B65D5BF039AC}">
      <dgm:prSet/>
      <dgm:spPr/>
      <dgm:t>
        <a:bodyPr/>
        <a:lstStyle/>
        <a:p>
          <a:endParaRPr lang="uk-UA" sz="2400"/>
        </a:p>
      </dgm:t>
    </dgm:pt>
    <dgm:pt modelId="{1FD99740-0B3D-4660-85E3-D5473BF9FE8A}" type="pres">
      <dgm:prSet presAssocID="{08723B95-8DA5-4761-BCCC-07C617A1657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DFEACD-554F-4E1A-8CDF-F0D8676725B5}" type="pres">
      <dgm:prSet presAssocID="{431897CC-5567-4CEA-B84D-F2030EBA8C1A}" presName="circ1" presStyleLbl="vennNode1" presStyleIdx="0" presStyleCnt="3"/>
      <dgm:spPr/>
      <dgm:t>
        <a:bodyPr/>
        <a:lstStyle/>
        <a:p>
          <a:endParaRPr lang="ru-RU"/>
        </a:p>
      </dgm:t>
    </dgm:pt>
    <dgm:pt modelId="{D5DDC067-676E-4D3A-96CF-CA2FB50919B6}" type="pres">
      <dgm:prSet presAssocID="{431897CC-5567-4CEA-B84D-F2030EBA8C1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32C89A-AA7D-4519-BEFA-A33580127F23}" type="pres">
      <dgm:prSet presAssocID="{DD82E8A0-0555-41A9-BB5A-F8098E399799}" presName="circ2" presStyleLbl="vennNode1" presStyleIdx="1" presStyleCnt="3"/>
      <dgm:spPr/>
      <dgm:t>
        <a:bodyPr/>
        <a:lstStyle/>
        <a:p>
          <a:endParaRPr lang="ru-RU"/>
        </a:p>
      </dgm:t>
    </dgm:pt>
    <dgm:pt modelId="{A3CD2A40-7D76-4083-B6EB-1B067A32F967}" type="pres">
      <dgm:prSet presAssocID="{DD82E8A0-0555-41A9-BB5A-F8098E39979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8339E7-04C2-4EE5-BDFB-25C0783C4AFA}" type="pres">
      <dgm:prSet presAssocID="{85FEDFE5-EF82-4CF9-AF1B-3F39F2395246}" presName="circ3" presStyleLbl="vennNode1" presStyleIdx="2" presStyleCnt="3"/>
      <dgm:spPr/>
      <dgm:t>
        <a:bodyPr/>
        <a:lstStyle/>
        <a:p>
          <a:endParaRPr lang="ru-RU"/>
        </a:p>
      </dgm:t>
    </dgm:pt>
    <dgm:pt modelId="{9CA183C9-B52C-43BA-BD28-0A1554DC842A}" type="pres">
      <dgm:prSet presAssocID="{85FEDFE5-EF82-4CF9-AF1B-3F39F239524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4323A3-AB84-4D93-B4AE-CC8A8A01F477}" type="presOf" srcId="{DD82E8A0-0555-41A9-BB5A-F8098E399799}" destId="{A3CD2A40-7D76-4083-B6EB-1B067A32F967}" srcOrd="1" destOrd="0" presId="urn:microsoft.com/office/officeart/2005/8/layout/venn1"/>
    <dgm:cxn modelId="{496FA192-21EC-4882-BD70-587C57765DF3}" type="presOf" srcId="{08723B95-8DA5-4761-BCCC-07C617A16579}" destId="{1FD99740-0B3D-4660-85E3-D5473BF9FE8A}" srcOrd="0" destOrd="0" presId="urn:microsoft.com/office/officeart/2005/8/layout/venn1"/>
    <dgm:cxn modelId="{CFE95667-F4AB-4303-A817-5D14899E1764}" type="presOf" srcId="{85FEDFE5-EF82-4CF9-AF1B-3F39F2395246}" destId="{9CA183C9-B52C-43BA-BD28-0A1554DC842A}" srcOrd="1" destOrd="0" presId="urn:microsoft.com/office/officeart/2005/8/layout/venn1"/>
    <dgm:cxn modelId="{CE47CEFA-E376-425F-B83C-490294480145}" type="presOf" srcId="{431897CC-5567-4CEA-B84D-F2030EBA8C1A}" destId="{D5DDC067-676E-4D3A-96CF-CA2FB50919B6}" srcOrd="1" destOrd="0" presId="urn:microsoft.com/office/officeart/2005/8/layout/venn1"/>
    <dgm:cxn modelId="{AB01974C-1A6C-42A3-90AF-C63512CC7A68}" srcId="{08723B95-8DA5-4761-BCCC-07C617A16579}" destId="{DD82E8A0-0555-41A9-BB5A-F8098E399799}" srcOrd="1" destOrd="0" parTransId="{A26B89C3-BBC3-47E0-A8E0-91BCD4EB211C}" sibTransId="{C550DA41-F3F5-4B71-9B35-1247844314FA}"/>
    <dgm:cxn modelId="{F386F2B1-D858-40BE-944D-EA261820DAC6}" type="presOf" srcId="{85FEDFE5-EF82-4CF9-AF1B-3F39F2395246}" destId="{048339E7-04C2-4EE5-BDFB-25C0783C4AFA}" srcOrd="0" destOrd="0" presId="urn:microsoft.com/office/officeart/2005/8/layout/venn1"/>
    <dgm:cxn modelId="{472BA228-D57A-46CE-9587-27E27F175716}" type="presOf" srcId="{431897CC-5567-4CEA-B84D-F2030EBA8C1A}" destId="{B2DFEACD-554F-4E1A-8CDF-F0D8676725B5}" srcOrd="0" destOrd="0" presId="urn:microsoft.com/office/officeart/2005/8/layout/venn1"/>
    <dgm:cxn modelId="{B7037FC6-14EE-4CC1-ACFA-126C0CEB05DF}" srcId="{08723B95-8DA5-4761-BCCC-07C617A16579}" destId="{431897CC-5567-4CEA-B84D-F2030EBA8C1A}" srcOrd="0" destOrd="0" parTransId="{44DC0CF4-F18A-4213-82C0-3BE7D9FADE13}" sibTransId="{14D2924F-16F9-46E3-9136-25B1426775F2}"/>
    <dgm:cxn modelId="{E72E83D6-305E-4C28-97EE-1FF234DE9B45}" type="presOf" srcId="{DD82E8A0-0555-41A9-BB5A-F8098E399799}" destId="{F732C89A-AA7D-4519-BEFA-A33580127F23}" srcOrd="0" destOrd="0" presId="urn:microsoft.com/office/officeart/2005/8/layout/venn1"/>
    <dgm:cxn modelId="{D76C76A8-C091-427A-8901-B65D5BF039AC}" srcId="{08723B95-8DA5-4761-BCCC-07C617A16579}" destId="{85FEDFE5-EF82-4CF9-AF1B-3F39F2395246}" srcOrd="2" destOrd="0" parTransId="{4E4A6BE0-D249-41BA-A5DD-F9B2D854562B}" sibTransId="{8ED9FAE1-D395-441A-A25A-D1B6DD4B9DBB}"/>
    <dgm:cxn modelId="{C318B269-1E2C-4473-9BEC-77B17143F530}" type="presParOf" srcId="{1FD99740-0B3D-4660-85E3-D5473BF9FE8A}" destId="{B2DFEACD-554F-4E1A-8CDF-F0D8676725B5}" srcOrd="0" destOrd="0" presId="urn:microsoft.com/office/officeart/2005/8/layout/venn1"/>
    <dgm:cxn modelId="{6FFCB65F-8B87-4AF3-ABE7-61224D653F76}" type="presParOf" srcId="{1FD99740-0B3D-4660-85E3-D5473BF9FE8A}" destId="{D5DDC067-676E-4D3A-96CF-CA2FB50919B6}" srcOrd="1" destOrd="0" presId="urn:microsoft.com/office/officeart/2005/8/layout/venn1"/>
    <dgm:cxn modelId="{1A8DB50C-1BDF-4EEB-B079-22DE206E09B9}" type="presParOf" srcId="{1FD99740-0B3D-4660-85E3-D5473BF9FE8A}" destId="{F732C89A-AA7D-4519-BEFA-A33580127F23}" srcOrd="2" destOrd="0" presId="urn:microsoft.com/office/officeart/2005/8/layout/venn1"/>
    <dgm:cxn modelId="{0A2FB21F-BCD4-40C8-8A09-0B07FE4861A8}" type="presParOf" srcId="{1FD99740-0B3D-4660-85E3-D5473BF9FE8A}" destId="{A3CD2A40-7D76-4083-B6EB-1B067A32F967}" srcOrd="3" destOrd="0" presId="urn:microsoft.com/office/officeart/2005/8/layout/venn1"/>
    <dgm:cxn modelId="{AC52B96D-6F43-4EA7-8729-5D1E730480FD}" type="presParOf" srcId="{1FD99740-0B3D-4660-85E3-D5473BF9FE8A}" destId="{048339E7-04C2-4EE5-BDFB-25C0783C4AFA}" srcOrd="4" destOrd="0" presId="urn:microsoft.com/office/officeart/2005/8/layout/venn1"/>
    <dgm:cxn modelId="{67151499-4942-4AAD-AAE9-B67C76CC2230}" type="presParOf" srcId="{1FD99740-0B3D-4660-85E3-D5473BF9FE8A}" destId="{9CA183C9-B52C-43BA-BD28-0A1554DC842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B97B66-D4B6-4146-A678-F1C80CA1967F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8B6141F-ECAA-4119-82D0-88EE91573C2C}">
      <dgm:prSet custT="1"/>
      <dgm:spPr/>
      <dgm:t>
        <a:bodyPr/>
        <a:lstStyle/>
        <a:p>
          <a:pPr rtl="0"/>
          <a:r>
            <a:rPr lang="ru-RU" sz="2400" b="1" i="1" dirty="0" err="1" smtClean="0"/>
            <a:t>Сутність</a:t>
          </a:r>
          <a:r>
            <a:rPr lang="ru-RU" sz="2400" b="1" i="1" dirty="0" smtClean="0"/>
            <a:t> </a:t>
          </a:r>
          <a:r>
            <a:rPr lang="ru-RU" sz="2400" b="1" i="1" dirty="0" err="1" smtClean="0"/>
            <a:t>педагогіки</a:t>
          </a:r>
          <a:r>
            <a:rPr lang="ru-RU" sz="2400" b="1" i="1" dirty="0" smtClean="0"/>
            <a:t> партнерства </a:t>
          </a:r>
          <a:r>
            <a:rPr lang="ru-RU" sz="2400" b="1" i="1" dirty="0" err="1" smtClean="0"/>
            <a:t>полягає</a:t>
          </a:r>
          <a:r>
            <a:rPr lang="ru-RU" sz="2400" b="1" i="1" dirty="0" smtClean="0"/>
            <a:t> в</a:t>
          </a:r>
          <a:endParaRPr lang="uk-UA" sz="2400" dirty="0"/>
        </a:p>
      </dgm:t>
    </dgm:pt>
    <dgm:pt modelId="{0C045EC2-D548-4D97-84BD-1AC8F84B8471}" type="parTrans" cxnId="{6CB2B54C-991E-42DD-B77A-7007D2D29407}">
      <dgm:prSet/>
      <dgm:spPr/>
      <dgm:t>
        <a:bodyPr/>
        <a:lstStyle/>
        <a:p>
          <a:endParaRPr lang="uk-UA"/>
        </a:p>
      </dgm:t>
    </dgm:pt>
    <dgm:pt modelId="{7CFD2377-1C94-4AB5-B1BB-90AEF3D572FE}" type="sibTrans" cxnId="{6CB2B54C-991E-42DD-B77A-7007D2D29407}">
      <dgm:prSet/>
      <dgm:spPr/>
      <dgm:t>
        <a:bodyPr/>
        <a:lstStyle/>
        <a:p>
          <a:endParaRPr lang="uk-UA"/>
        </a:p>
      </dgm:t>
    </dgm:pt>
    <dgm:pt modelId="{16F66D17-FB1A-43F5-9607-0FA76BD65A83}">
      <dgm:prSet custT="1"/>
      <dgm:spPr/>
      <dgm:t>
        <a:bodyPr/>
        <a:lstStyle/>
        <a:p>
          <a:pPr rtl="0"/>
          <a:r>
            <a:rPr lang="ru-RU" sz="1800" dirty="0" smtClean="0"/>
            <a:t>демократичному та гуманному </a:t>
          </a:r>
          <a:r>
            <a:rPr lang="ru-RU" sz="1800" dirty="0" err="1" smtClean="0"/>
            <a:t>ставленні</a:t>
          </a:r>
          <a:r>
            <a:rPr lang="ru-RU" sz="1800" dirty="0" smtClean="0"/>
            <a:t> до </a:t>
          </a:r>
          <a:r>
            <a:rPr lang="ru-RU" sz="1800" dirty="0" err="1" smtClean="0"/>
            <a:t>дитини</a:t>
          </a:r>
          <a:r>
            <a:rPr lang="ru-RU" sz="1800" dirty="0" smtClean="0"/>
            <a:t>, </a:t>
          </a:r>
          <a:endParaRPr lang="uk-UA" sz="1800" dirty="0"/>
        </a:p>
      </dgm:t>
    </dgm:pt>
    <dgm:pt modelId="{331D1896-FDB4-4400-8181-7D0518393C94}" type="parTrans" cxnId="{C3D26B73-E4F4-4D13-A2A9-347A4066F885}">
      <dgm:prSet/>
      <dgm:spPr/>
      <dgm:t>
        <a:bodyPr/>
        <a:lstStyle/>
        <a:p>
          <a:endParaRPr lang="uk-UA"/>
        </a:p>
      </dgm:t>
    </dgm:pt>
    <dgm:pt modelId="{CA5DE6E7-5028-40B9-83B2-36A7B610729B}" type="sibTrans" cxnId="{C3D26B73-E4F4-4D13-A2A9-347A4066F885}">
      <dgm:prSet/>
      <dgm:spPr/>
      <dgm:t>
        <a:bodyPr/>
        <a:lstStyle/>
        <a:p>
          <a:endParaRPr lang="uk-UA"/>
        </a:p>
      </dgm:t>
    </dgm:pt>
    <dgm:pt modelId="{CA953FA9-D66B-435B-968A-6ACF5373EB1E}">
      <dgm:prSet custT="1"/>
      <dgm:spPr/>
      <dgm:t>
        <a:bodyPr/>
        <a:lstStyle/>
        <a:p>
          <a:pPr rtl="0"/>
          <a:r>
            <a:rPr lang="ru-RU" sz="1800" smtClean="0"/>
            <a:t>забезпеченні їй прав</a:t>
          </a:r>
          <a:r>
            <a:rPr lang="uk-UA" sz="1800" smtClean="0"/>
            <a:t>:</a:t>
          </a:r>
          <a:endParaRPr lang="uk-UA" sz="1800"/>
        </a:p>
      </dgm:t>
    </dgm:pt>
    <dgm:pt modelId="{6A46E9AF-9079-44E8-B370-B2F149D848F6}" type="parTrans" cxnId="{8B619B2B-243C-40AC-9A21-BB699127E8CD}">
      <dgm:prSet/>
      <dgm:spPr/>
      <dgm:t>
        <a:bodyPr/>
        <a:lstStyle/>
        <a:p>
          <a:endParaRPr lang="uk-UA"/>
        </a:p>
      </dgm:t>
    </dgm:pt>
    <dgm:pt modelId="{C31DFB96-5453-4A22-AEF5-2CD60EAF5ACC}" type="sibTrans" cxnId="{8B619B2B-243C-40AC-9A21-BB699127E8CD}">
      <dgm:prSet/>
      <dgm:spPr/>
      <dgm:t>
        <a:bodyPr/>
        <a:lstStyle/>
        <a:p>
          <a:endParaRPr lang="uk-UA"/>
        </a:p>
      </dgm:t>
    </dgm:pt>
    <dgm:pt modelId="{32267212-26DD-4A94-BC37-EE74D330C28C}">
      <dgm:prSet custT="1"/>
      <dgm:spPr/>
      <dgm:t>
        <a:bodyPr/>
        <a:lstStyle/>
        <a:p>
          <a:pPr rtl="0"/>
          <a:r>
            <a:rPr lang="ru-RU" sz="1800" dirty="0" smtClean="0"/>
            <a:t>-права на </a:t>
          </a:r>
          <a:r>
            <a:rPr lang="ru-RU" sz="1800" dirty="0" err="1" smtClean="0"/>
            <a:t>вибір</a:t>
          </a:r>
          <a:r>
            <a:rPr lang="ru-RU" sz="1800" dirty="0" smtClean="0"/>
            <a:t>, </a:t>
          </a:r>
          <a:endParaRPr lang="uk-UA" sz="1800" dirty="0"/>
        </a:p>
      </dgm:t>
    </dgm:pt>
    <dgm:pt modelId="{EE4A7B81-93E2-44F0-B42E-21C36B713F98}" type="parTrans" cxnId="{D619E0B7-F023-4519-8F04-4D78F82E6D69}">
      <dgm:prSet/>
      <dgm:spPr/>
      <dgm:t>
        <a:bodyPr/>
        <a:lstStyle/>
        <a:p>
          <a:endParaRPr lang="uk-UA"/>
        </a:p>
      </dgm:t>
    </dgm:pt>
    <dgm:pt modelId="{D8D56D36-E4F2-426A-9752-A6805205C953}" type="sibTrans" cxnId="{D619E0B7-F023-4519-8F04-4D78F82E6D69}">
      <dgm:prSet/>
      <dgm:spPr/>
      <dgm:t>
        <a:bodyPr/>
        <a:lstStyle/>
        <a:p>
          <a:endParaRPr lang="uk-UA"/>
        </a:p>
      </dgm:t>
    </dgm:pt>
    <dgm:pt modelId="{0F009DFB-CE5A-4468-96FE-F1A06AAFEEA2}">
      <dgm:prSet custT="1"/>
      <dgm:spPr/>
      <dgm:t>
        <a:bodyPr/>
        <a:lstStyle/>
        <a:p>
          <a:pPr rtl="0"/>
          <a:r>
            <a:rPr lang="ru-RU" sz="1800" dirty="0" smtClean="0"/>
            <a:t>- права на </a:t>
          </a:r>
          <a:r>
            <a:rPr lang="ru-RU" sz="1800" dirty="0" err="1" smtClean="0"/>
            <a:t>власну</a:t>
          </a:r>
          <a:r>
            <a:rPr lang="ru-RU" sz="1800" dirty="0" smtClean="0"/>
            <a:t> </a:t>
          </a:r>
          <a:r>
            <a:rPr lang="ru-RU" sz="1800" dirty="0" err="1" smtClean="0"/>
            <a:t>гідність</a:t>
          </a:r>
          <a:r>
            <a:rPr lang="ru-RU" sz="1800" dirty="0" smtClean="0"/>
            <a:t>, </a:t>
          </a:r>
          <a:endParaRPr lang="uk-UA" sz="1800" dirty="0"/>
        </a:p>
      </dgm:t>
    </dgm:pt>
    <dgm:pt modelId="{3C4DE3D4-3E8C-4EA8-BAD2-E6D75E4F2C52}" type="parTrans" cxnId="{58780F21-E9C1-41B0-81EE-3B4AD8E20C53}">
      <dgm:prSet/>
      <dgm:spPr/>
      <dgm:t>
        <a:bodyPr/>
        <a:lstStyle/>
        <a:p>
          <a:endParaRPr lang="uk-UA"/>
        </a:p>
      </dgm:t>
    </dgm:pt>
    <dgm:pt modelId="{11793551-4F4B-42F3-8F1A-1C8C34C39330}" type="sibTrans" cxnId="{58780F21-E9C1-41B0-81EE-3B4AD8E20C53}">
      <dgm:prSet/>
      <dgm:spPr/>
      <dgm:t>
        <a:bodyPr/>
        <a:lstStyle/>
        <a:p>
          <a:endParaRPr lang="uk-UA"/>
        </a:p>
      </dgm:t>
    </dgm:pt>
    <dgm:pt modelId="{F07496B4-40C4-4C89-A052-B511F0CC3B1C}">
      <dgm:prSet custT="1"/>
      <dgm:spPr/>
      <dgm:t>
        <a:bodyPr/>
        <a:lstStyle/>
        <a:p>
          <a:pPr rtl="0"/>
          <a:r>
            <a:rPr lang="ru-RU" sz="1800" dirty="0" smtClean="0"/>
            <a:t>- права на </a:t>
          </a:r>
          <a:r>
            <a:rPr lang="ru-RU" sz="1800" dirty="0" err="1" smtClean="0"/>
            <a:t>повагу</a:t>
          </a:r>
          <a:r>
            <a:rPr lang="ru-RU" sz="1800" dirty="0" smtClean="0"/>
            <a:t>, </a:t>
          </a:r>
          <a:endParaRPr lang="uk-UA" sz="1800" dirty="0"/>
        </a:p>
      </dgm:t>
    </dgm:pt>
    <dgm:pt modelId="{11E9ACA9-7CE1-48FA-8DA5-CAB6BCADC7DC}" type="parTrans" cxnId="{48B817DE-3CA1-40E6-A34A-A35CE93501A9}">
      <dgm:prSet/>
      <dgm:spPr/>
      <dgm:t>
        <a:bodyPr/>
        <a:lstStyle/>
        <a:p>
          <a:endParaRPr lang="uk-UA"/>
        </a:p>
      </dgm:t>
    </dgm:pt>
    <dgm:pt modelId="{27D3AE54-9D7A-4AD7-92E2-FB64D026D48A}" type="sibTrans" cxnId="{48B817DE-3CA1-40E6-A34A-A35CE93501A9}">
      <dgm:prSet/>
      <dgm:spPr/>
      <dgm:t>
        <a:bodyPr/>
        <a:lstStyle/>
        <a:p>
          <a:endParaRPr lang="uk-UA"/>
        </a:p>
      </dgm:t>
    </dgm:pt>
    <dgm:pt modelId="{6A30AA67-9101-4E5A-974E-4625F2C33BC7}">
      <dgm:prSet custT="1"/>
      <dgm:spPr/>
      <dgm:t>
        <a:bodyPr/>
        <a:lstStyle/>
        <a:p>
          <a:pPr rtl="0"/>
          <a:r>
            <a:rPr lang="ru-RU" sz="1600" dirty="0" smtClean="0"/>
            <a:t>- право бути </a:t>
          </a:r>
          <a:r>
            <a:rPr lang="ru-RU" sz="1800" dirty="0" smtClean="0"/>
            <a:t>такою</a:t>
          </a:r>
          <a:r>
            <a:rPr lang="ru-RU" sz="1600" dirty="0" smtClean="0"/>
            <a:t>, </a:t>
          </a:r>
          <a:r>
            <a:rPr lang="ru-RU" sz="1600" dirty="0" err="1" smtClean="0"/>
            <a:t>якою</a:t>
          </a:r>
          <a:r>
            <a:rPr lang="ru-RU" sz="1600" dirty="0" smtClean="0"/>
            <a:t> вона є, а не такою, </a:t>
          </a:r>
          <a:r>
            <a:rPr lang="ru-RU" sz="1600" dirty="0" err="1" smtClean="0"/>
            <a:t>якою</a:t>
          </a:r>
          <a:r>
            <a:rPr lang="ru-RU" sz="1600" dirty="0" smtClean="0"/>
            <a:t> </a:t>
          </a:r>
          <a:r>
            <a:rPr lang="ru-RU" sz="1600" dirty="0" err="1" smtClean="0"/>
            <a:t>хоче</a:t>
          </a:r>
          <a:r>
            <a:rPr lang="ru-RU" sz="1600" dirty="0" smtClean="0"/>
            <a:t> </a:t>
          </a:r>
          <a:r>
            <a:rPr lang="ru-RU" sz="1600" dirty="0" err="1" smtClean="0"/>
            <a:t>її</a:t>
          </a:r>
          <a:r>
            <a:rPr lang="ru-RU" sz="1600" dirty="0" smtClean="0"/>
            <a:t> </a:t>
          </a:r>
          <a:r>
            <a:rPr lang="ru-RU" sz="1600" dirty="0" err="1" smtClean="0"/>
            <a:t>бачити</a:t>
          </a:r>
          <a:r>
            <a:rPr lang="ru-RU" sz="1600" dirty="0" smtClean="0"/>
            <a:t> в</a:t>
          </a:r>
          <a:r>
            <a:rPr lang="uk-UA" sz="1600" dirty="0" err="1" smtClean="0"/>
            <a:t>ихова</a:t>
          </a:r>
          <a:r>
            <a:rPr lang="ru-RU" sz="1600" dirty="0" err="1" smtClean="0"/>
            <a:t>тель</a:t>
          </a:r>
          <a:r>
            <a:rPr lang="ru-RU" sz="1600" dirty="0" smtClean="0"/>
            <a:t>. </a:t>
          </a:r>
          <a:endParaRPr lang="uk-UA" sz="1600" dirty="0"/>
        </a:p>
      </dgm:t>
    </dgm:pt>
    <dgm:pt modelId="{75D8A89A-3789-4AEC-BF34-E7400662E167}" type="parTrans" cxnId="{2C1717B9-5F4B-4CFE-A272-99EB2EB4C912}">
      <dgm:prSet/>
      <dgm:spPr/>
      <dgm:t>
        <a:bodyPr/>
        <a:lstStyle/>
        <a:p>
          <a:endParaRPr lang="uk-UA"/>
        </a:p>
      </dgm:t>
    </dgm:pt>
    <dgm:pt modelId="{345BAFD0-6A31-42A0-B3B2-42DDA6AB7389}" type="sibTrans" cxnId="{2C1717B9-5F4B-4CFE-A272-99EB2EB4C912}">
      <dgm:prSet/>
      <dgm:spPr/>
      <dgm:t>
        <a:bodyPr/>
        <a:lstStyle/>
        <a:p>
          <a:endParaRPr lang="uk-UA"/>
        </a:p>
      </dgm:t>
    </dgm:pt>
    <dgm:pt modelId="{43A807AB-23DF-42A0-BB7B-6DEAE04BAD46}" type="pres">
      <dgm:prSet presAssocID="{3EB97B66-D4B6-4146-A678-F1C80CA1967F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53E2AC8B-A739-49F9-8D96-23D17A09FF0A}" type="pres">
      <dgm:prSet presAssocID="{3EB97B66-D4B6-4146-A678-F1C80CA1967F}" presName="pyramid" presStyleLbl="node1" presStyleIdx="0" presStyleCnt="1" custScaleX="89125"/>
      <dgm:spPr/>
    </dgm:pt>
    <dgm:pt modelId="{F7FBC205-9344-4335-8D9C-3D8F3A338E36}" type="pres">
      <dgm:prSet presAssocID="{3EB97B66-D4B6-4146-A678-F1C80CA1967F}" presName="theList" presStyleCnt="0"/>
      <dgm:spPr/>
    </dgm:pt>
    <dgm:pt modelId="{59C11646-4C3F-4DF2-BABF-C4D79E591C78}" type="pres">
      <dgm:prSet presAssocID="{68B6141F-ECAA-4119-82D0-88EE91573C2C}" presName="aNode" presStyleLbl="fgAcc1" presStyleIdx="0" presStyleCnt="7" custScaleY="159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E3898C-165F-4884-84A5-A3600812DBE6}" type="pres">
      <dgm:prSet presAssocID="{68B6141F-ECAA-4119-82D0-88EE91573C2C}" presName="aSpace" presStyleCnt="0"/>
      <dgm:spPr/>
    </dgm:pt>
    <dgm:pt modelId="{854C5A30-7854-4CE7-BFBC-628A17C2A573}" type="pres">
      <dgm:prSet presAssocID="{16F66D17-FB1A-43F5-9607-0FA76BD65A83}" presName="aNode" presStyleLbl="fg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0A7C40-05D1-4E61-ABFC-E1315DDE57D1}" type="pres">
      <dgm:prSet presAssocID="{16F66D17-FB1A-43F5-9607-0FA76BD65A83}" presName="aSpace" presStyleCnt="0"/>
      <dgm:spPr/>
    </dgm:pt>
    <dgm:pt modelId="{C04B4C9D-BACE-4B7E-A53C-13FC2D465CD9}" type="pres">
      <dgm:prSet presAssocID="{CA953FA9-D66B-435B-968A-6ACF5373EB1E}" presName="aNode" presStyleLbl="fg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9C4940-6299-4EE3-ACBC-7D7A77DC47DC}" type="pres">
      <dgm:prSet presAssocID="{CA953FA9-D66B-435B-968A-6ACF5373EB1E}" presName="aSpace" presStyleCnt="0"/>
      <dgm:spPr/>
    </dgm:pt>
    <dgm:pt modelId="{A7DE8D82-DB98-4A48-9A78-BEECEDD46292}" type="pres">
      <dgm:prSet presAssocID="{32267212-26DD-4A94-BC37-EE74D330C28C}" presName="aNode" presStyleLbl="fg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697283-EDD0-4892-A363-7FAA0BC5B446}" type="pres">
      <dgm:prSet presAssocID="{32267212-26DD-4A94-BC37-EE74D330C28C}" presName="aSpace" presStyleCnt="0"/>
      <dgm:spPr/>
    </dgm:pt>
    <dgm:pt modelId="{FCFDF2D3-E5B0-4D2F-AED9-24392378E07C}" type="pres">
      <dgm:prSet presAssocID="{0F009DFB-CE5A-4468-96FE-F1A06AAFEEA2}" presName="aNode" presStyleLbl="fgAcc1" presStyleIdx="4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9D960E2-20CC-4463-AE84-8CD8997BC552}" type="pres">
      <dgm:prSet presAssocID="{0F009DFB-CE5A-4468-96FE-F1A06AAFEEA2}" presName="aSpace" presStyleCnt="0"/>
      <dgm:spPr/>
    </dgm:pt>
    <dgm:pt modelId="{2BA0AA8E-F87A-4DBF-A465-D7313CFDBF65}" type="pres">
      <dgm:prSet presAssocID="{F07496B4-40C4-4C89-A052-B511F0CC3B1C}" presName="aNode" presStyleLbl="fgAcc1" presStyleIdx="5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BB1E995-9633-48C2-99FC-ADF609259D49}" type="pres">
      <dgm:prSet presAssocID="{F07496B4-40C4-4C89-A052-B511F0CC3B1C}" presName="aSpace" presStyleCnt="0"/>
      <dgm:spPr/>
    </dgm:pt>
    <dgm:pt modelId="{B965170E-2C7A-4CAB-9689-CC3F7FEBCE6C}" type="pres">
      <dgm:prSet presAssocID="{6A30AA67-9101-4E5A-974E-4625F2C33BC7}" presName="aNode" presStyleLbl="fg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4B808D-F6EC-42D1-82DC-10DBB849B3CB}" type="pres">
      <dgm:prSet presAssocID="{6A30AA67-9101-4E5A-974E-4625F2C33BC7}" presName="aSpace" presStyleCnt="0"/>
      <dgm:spPr/>
    </dgm:pt>
  </dgm:ptLst>
  <dgm:cxnLst>
    <dgm:cxn modelId="{A926073A-1513-47DA-8CD2-B4C0294F80A1}" type="presOf" srcId="{68B6141F-ECAA-4119-82D0-88EE91573C2C}" destId="{59C11646-4C3F-4DF2-BABF-C4D79E591C78}" srcOrd="0" destOrd="0" presId="urn:microsoft.com/office/officeart/2005/8/layout/pyramid2"/>
    <dgm:cxn modelId="{2C1717B9-5F4B-4CFE-A272-99EB2EB4C912}" srcId="{3EB97B66-D4B6-4146-A678-F1C80CA1967F}" destId="{6A30AA67-9101-4E5A-974E-4625F2C33BC7}" srcOrd="6" destOrd="0" parTransId="{75D8A89A-3789-4AEC-BF34-E7400662E167}" sibTransId="{345BAFD0-6A31-42A0-B3B2-42DDA6AB7389}"/>
    <dgm:cxn modelId="{12812D4B-EE5B-45E4-B673-EECE1868995E}" type="presOf" srcId="{CA953FA9-D66B-435B-968A-6ACF5373EB1E}" destId="{C04B4C9D-BACE-4B7E-A53C-13FC2D465CD9}" srcOrd="0" destOrd="0" presId="urn:microsoft.com/office/officeart/2005/8/layout/pyramid2"/>
    <dgm:cxn modelId="{D619E0B7-F023-4519-8F04-4D78F82E6D69}" srcId="{3EB97B66-D4B6-4146-A678-F1C80CA1967F}" destId="{32267212-26DD-4A94-BC37-EE74D330C28C}" srcOrd="3" destOrd="0" parTransId="{EE4A7B81-93E2-44F0-B42E-21C36B713F98}" sibTransId="{D8D56D36-E4F2-426A-9752-A6805205C953}"/>
    <dgm:cxn modelId="{D0024760-E3A5-480A-83FF-AD9A4562B071}" type="presOf" srcId="{6A30AA67-9101-4E5A-974E-4625F2C33BC7}" destId="{B965170E-2C7A-4CAB-9689-CC3F7FEBCE6C}" srcOrd="0" destOrd="0" presId="urn:microsoft.com/office/officeart/2005/8/layout/pyramid2"/>
    <dgm:cxn modelId="{BA569CB8-7F98-403A-8FEE-F12E169BCB52}" type="presOf" srcId="{0F009DFB-CE5A-4468-96FE-F1A06AAFEEA2}" destId="{FCFDF2D3-E5B0-4D2F-AED9-24392378E07C}" srcOrd="0" destOrd="0" presId="urn:microsoft.com/office/officeart/2005/8/layout/pyramid2"/>
    <dgm:cxn modelId="{12353666-9B10-4F3D-9DE3-6CAC9EE041A9}" type="presOf" srcId="{3EB97B66-D4B6-4146-A678-F1C80CA1967F}" destId="{43A807AB-23DF-42A0-BB7B-6DEAE04BAD46}" srcOrd="0" destOrd="0" presId="urn:microsoft.com/office/officeart/2005/8/layout/pyramid2"/>
    <dgm:cxn modelId="{BFB3ABE9-EC68-4D3D-9D3B-AAEB61E671C8}" type="presOf" srcId="{F07496B4-40C4-4C89-A052-B511F0CC3B1C}" destId="{2BA0AA8E-F87A-4DBF-A465-D7313CFDBF65}" srcOrd="0" destOrd="0" presId="urn:microsoft.com/office/officeart/2005/8/layout/pyramid2"/>
    <dgm:cxn modelId="{737504BE-0560-42C6-8D5A-9269F0CAA2BB}" type="presOf" srcId="{32267212-26DD-4A94-BC37-EE74D330C28C}" destId="{A7DE8D82-DB98-4A48-9A78-BEECEDD46292}" srcOrd="0" destOrd="0" presId="urn:microsoft.com/office/officeart/2005/8/layout/pyramid2"/>
    <dgm:cxn modelId="{BD63984F-C885-4B9D-ACB8-F64E1720EB12}" type="presOf" srcId="{16F66D17-FB1A-43F5-9607-0FA76BD65A83}" destId="{854C5A30-7854-4CE7-BFBC-628A17C2A573}" srcOrd="0" destOrd="0" presId="urn:microsoft.com/office/officeart/2005/8/layout/pyramid2"/>
    <dgm:cxn modelId="{48B817DE-3CA1-40E6-A34A-A35CE93501A9}" srcId="{3EB97B66-D4B6-4146-A678-F1C80CA1967F}" destId="{F07496B4-40C4-4C89-A052-B511F0CC3B1C}" srcOrd="5" destOrd="0" parTransId="{11E9ACA9-7CE1-48FA-8DA5-CAB6BCADC7DC}" sibTransId="{27D3AE54-9D7A-4AD7-92E2-FB64D026D48A}"/>
    <dgm:cxn modelId="{6CB2B54C-991E-42DD-B77A-7007D2D29407}" srcId="{3EB97B66-D4B6-4146-A678-F1C80CA1967F}" destId="{68B6141F-ECAA-4119-82D0-88EE91573C2C}" srcOrd="0" destOrd="0" parTransId="{0C045EC2-D548-4D97-84BD-1AC8F84B8471}" sibTransId="{7CFD2377-1C94-4AB5-B1BB-90AEF3D572FE}"/>
    <dgm:cxn modelId="{58780F21-E9C1-41B0-81EE-3B4AD8E20C53}" srcId="{3EB97B66-D4B6-4146-A678-F1C80CA1967F}" destId="{0F009DFB-CE5A-4468-96FE-F1A06AAFEEA2}" srcOrd="4" destOrd="0" parTransId="{3C4DE3D4-3E8C-4EA8-BAD2-E6D75E4F2C52}" sibTransId="{11793551-4F4B-42F3-8F1A-1C8C34C39330}"/>
    <dgm:cxn modelId="{C3D26B73-E4F4-4D13-A2A9-347A4066F885}" srcId="{3EB97B66-D4B6-4146-A678-F1C80CA1967F}" destId="{16F66D17-FB1A-43F5-9607-0FA76BD65A83}" srcOrd="1" destOrd="0" parTransId="{331D1896-FDB4-4400-8181-7D0518393C94}" sibTransId="{CA5DE6E7-5028-40B9-83B2-36A7B610729B}"/>
    <dgm:cxn modelId="{8B619B2B-243C-40AC-9A21-BB699127E8CD}" srcId="{3EB97B66-D4B6-4146-A678-F1C80CA1967F}" destId="{CA953FA9-D66B-435B-968A-6ACF5373EB1E}" srcOrd="2" destOrd="0" parTransId="{6A46E9AF-9079-44E8-B370-B2F149D848F6}" sibTransId="{C31DFB96-5453-4A22-AEF5-2CD60EAF5ACC}"/>
    <dgm:cxn modelId="{A00FEE71-28C4-46A7-8D4C-83FF50C1A1E9}" type="presParOf" srcId="{43A807AB-23DF-42A0-BB7B-6DEAE04BAD46}" destId="{53E2AC8B-A739-49F9-8D96-23D17A09FF0A}" srcOrd="0" destOrd="0" presId="urn:microsoft.com/office/officeart/2005/8/layout/pyramid2"/>
    <dgm:cxn modelId="{565061B1-4C4E-4D57-8AFD-3344B37C5D82}" type="presParOf" srcId="{43A807AB-23DF-42A0-BB7B-6DEAE04BAD46}" destId="{F7FBC205-9344-4335-8D9C-3D8F3A338E36}" srcOrd="1" destOrd="0" presId="urn:microsoft.com/office/officeart/2005/8/layout/pyramid2"/>
    <dgm:cxn modelId="{8E389BC4-D2B8-4CC3-AF02-F44A6EF3490A}" type="presParOf" srcId="{F7FBC205-9344-4335-8D9C-3D8F3A338E36}" destId="{59C11646-4C3F-4DF2-BABF-C4D79E591C78}" srcOrd="0" destOrd="0" presId="urn:microsoft.com/office/officeart/2005/8/layout/pyramid2"/>
    <dgm:cxn modelId="{E2C8DE9F-4186-4103-BA60-78030DB0D456}" type="presParOf" srcId="{F7FBC205-9344-4335-8D9C-3D8F3A338E36}" destId="{2DE3898C-165F-4884-84A5-A3600812DBE6}" srcOrd="1" destOrd="0" presId="urn:microsoft.com/office/officeart/2005/8/layout/pyramid2"/>
    <dgm:cxn modelId="{F6C4E604-3014-4903-8E78-FF134B6E9284}" type="presParOf" srcId="{F7FBC205-9344-4335-8D9C-3D8F3A338E36}" destId="{854C5A30-7854-4CE7-BFBC-628A17C2A573}" srcOrd="2" destOrd="0" presId="urn:microsoft.com/office/officeart/2005/8/layout/pyramid2"/>
    <dgm:cxn modelId="{469F9F41-B38D-4BA4-A16D-269DF7ED91F9}" type="presParOf" srcId="{F7FBC205-9344-4335-8D9C-3D8F3A338E36}" destId="{5E0A7C40-05D1-4E61-ABFC-E1315DDE57D1}" srcOrd="3" destOrd="0" presId="urn:microsoft.com/office/officeart/2005/8/layout/pyramid2"/>
    <dgm:cxn modelId="{8363BD9B-1830-49CA-8EFC-E9C613AEEEDC}" type="presParOf" srcId="{F7FBC205-9344-4335-8D9C-3D8F3A338E36}" destId="{C04B4C9D-BACE-4B7E-A53C-13FC2D465CD9}" srcOrd="4" destOrd="0" presId="urn:microsoft.com/office/officeart/2005/8/layout/pyramid2"/>
    <dgm:cxn modelId="{ACDDDEC0-F1F8-4E8B-B459-7F7464E36781}" type="presParOf" srcId="{F7FBC205-9344-4335-8D9C-3D8F3A338E36}" destId="{169C4940-6299-4EE3-ACBC-7D7A77DC47DC}" srcOrd="5" destOrd="0" presId="urn:microsoft.com/office/officeart/2005/8/layout/pyramid2"/>
    <dgm:cxn modelId="{BB30366B-246B-43E6-8ADA-FC7EC55D08AC}" type="presParOf" srcId="{F7FBC205-9344-4335-8D9C-3D8F3A338E36}" destId="{A7DE8D82-DB98-4A48-9A78-BEECEDD46292}" srcOrd="6" destOrd="0" presId="urn:microsoft.com/office/officeart/2005/8/layout/pyramid2"/>
    <dgm:cxn modelId="{B48C7CAC-8A28-41DE-AEEC-24D6AC184423}" type="presParOf" srcId="{F7FBC205-9344-4335-8D9C-3D8F3A338E36}" destId="{F7697283-EDD0-4892-A363-7FAA0BC5B446}" srcOrd="7" destOrd="0" presId="urn:microsoft.com/office/officeart/2005/8/layout/pyramid2"/>
    <dgm:cxn modelId="{B13D4DA0-5D3A-40EA-8CE7-3EA080A539C0}" type="presParOf" srcId="{F7FBC205-9344-4335-8D9C-3D8F3A338E36}" destId="{FCFDF2D3-E5B0-4D2F-AED9-24392378E07C}" srcOrd="8" destOrd="0" presId="urn:microsoft.com/office/officeart/2005/8/layout/pyramid2"/>
    <dgm:cxn modelId="{C6472D34-98C1-46D6-AB64-D5DAEA4DF272}" type="presParOf" srcId="{F7FBC205-9344-4335-8D9C-3D8F3A338E36}" destId="{59D960E2-20CC-4463-AE84-8CD8997BC552}" srcOrd="9" destOrd="0" presId="urn:microsoft.com/office/officeart/2005/8/layout/pyramid2"/>
    <dgm:cxn modelId="{554380DD-57BB-482F-8A07-C5020F688BE6}" type="presParOf" srcId="{F7FBC205-9344-4335-8D9C-3D8F3A338E36}" destId="{2BA0AA8E-F87A-4DBF-A465-D7313CFDBF65}" srcOrd="10" destOrd="0" presId="urn:microsoft.com/office/officeart/2005/8/layout/pyramid2"/>
    <dgm:cxn modelId="{958F8922-90C4-41E8-AFFB-0B0A31B840A2}" type="presParOf" srcId="{F7FBC205-9344-4335-8D9C-3D8F3A338E36}" destId="{5BB1E995-9633-48C2-99FC-ADF609259D49}" srcOrd="11" destOrd="0" presId="urn:microsoft.com/office/officeart/2005/8/layout/pyramid2"/>
    <dgm:cxn modelId="{9DBAFFDE-28D5-446B-BEDD-9CEB19097458}" type="presParOf" srcId="{F7FBC205-9344-4335-8D9C-3D8F3A338E36}" destId="{B965170E-2C7A-4CAB-9689-CC3F7FEBCE6C}" srcOrd="12" destOrd="0" presId="urn:microsoft.com/office/officeart/2005/8/layout/pyramid2"/>
    <dgm:cxn modelId="{25455250-9343-4663-A34A-5B23099E65E8}" type="presParOf" srcId="{F7FBC205-9344-4335-8D9C-3D8F3A338E36}" destId="{C34B808D-F6EC-42D1-82DC-10DBB849B3CB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360546-7C60-4897-98E2-0C489AD66253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29E6178-B990-404E-AA33-01F29C35D3EE}">
      <dgm:prSet custT="1"/>
      <dgm:spPr/>
      <dgm:t>
        <a:bodyPr/>
        <a:lstStyle/>
        <a:p>
          <a:pPr rtl="0"/>
          <a:r>
            <a:rPr lang="uk-UA" sz="1800" dirty="0" smtClean="0"/>
            <a:t>діалог рівних, комфортний простір для всіх учасників освітнього процесу</a:t>
          </a:r>
          <a:r>
            <a:rPr lang="uk-UA" sz="2000" dirty="0" smtClean="0"/>
            <a:t>;</a:t>
          </a:r>
          <a:endParaRPr lang="uk-UA" sz="2000" dirty="0"/>
        </a:p>
      </dgm:t>
    </dgm:pt>
    <dgm:pt modelId="{902B6453-7CFA-4CE2-A806-77A08CDAC034}" type="parTrans" cxnId="{CE76E141-B98F-46AA-B737-218D1B7C20DA}">
      <dgm:prSet/>
      <dgm:spPr/>
      <dgm:t>
        <a:bodyPr/>
        <a:lstStyle/>
        <a:p>
          <a:endParaRPr lang="uk-UA"/>
        </a:p>
      </dgm:t>
    </dgm:pt>
    <dgm:pt modelId="{25166E60-D04C-483F-8576-D2D42AE4A2AA}" type="sibTrans" cxnId="{CE76E141-B98F-46AA-B737-218D1B7C20DA}">
      <dgm:prSet/>
      <dgm:spPr/>
      <dgm:t>
        <a:bodyPr/>
        <a:lstStyle/>
        <a:p>
          <a:endParaRPr lang="uk-UA"/>
        </a:p>
      </dgm:t>
    </dgm:pt>
    <dgm:pt modelId="{8F75CC1D-1B2C-414E-8FBF-424F1A7907BF}">
      <dgm:prSet custT="1"/>
      <dgm:spPr/>
      <dgm:t>
        <a:bodyPr/>
        <a:lstStyle/>
        <a:p>
          <a:pPr rtl="0"/>
          <a:r>
            <a:rPr lang="uk-UA" sz="1800" dirty="0" smtClean="0"/>
            <a:t>автономність, самостійність дитини в діяльності, </a:t>
          </a:r>
          <a:r>
            <a:rPr lang="uk-UA" sz="1800" i="1" dirty="0" smtClean="0"/>
            <a:t>пізнавальній активності;</a:t>
          </a:r>
          <a:endParaRPr lang="uk-UA" sz="1800" i="1" dirty="0"/>
        </a:p>
      </dgm:t>
    </dgm:pt>
    <dgm:pt modelId="{36F2E022-B6A0-43A3-9C46-A8B0A97E044E}" type="parTrans" cxnId="{7C18C479-547E-484B-A8CF-79298AF36D81}">
      <dgm:prSet/>
      <dgm:spPr/>
      <dgm:t>
        <a:bodyPr/>
        <a:lstStyle/>
        <a:p>
          <a:endParaRPr lang="uk-UA"/>
        </a:p>
      </dgm:t>
    </dgm:pt>
    <dgm:pt modelId="{2E229D7D-D5D1-4C2E-9721-A79A0D20701C}" type="sibTrans" cxnId="{7C18C479-547E-484B-A8CF-79298AF36D81}">
      <dgm:prSet/>
      <dgm:spPr/>
      <dgm:t>
        <a:bodyPr/>
        <a:lstStyle/>
        <a:p>
          <a:endParaRPr lang="uk-UA"/>
        </a:p>
      </dgm:t>
    </dgm:pt>
    <dgm:pt modelId="{C8C9BC3C-B50D-433E-8B5C-431F8DC277D4}">
      <dgm:prSet custT="1"/>
      <dgm:spPr/>
      <dgm:t>
        <a:bodyPr/>
        <a:lstStyle/>
        <a:p>
          <a:pPr rtl="0"/>
          <a:r>
            <a:rPr lang="uk-UA" sz="1800" dirty="0" smtClean="0"/>
            <a:t>свобода у прийнятті рішень з приводу своєї участі/</a:t>
          </a:r>
          <a:r>
            <a:rPr lang="uk-UA" sz="1800" dirty="0" err="1" smtClean="0"/>
            <a:t>неучастісвоїх</a:t>
          </a:r>
          <a:r>
            <a:rPr lang="uk-UA" sz="1800" dirty="0" smtClean="0"/>
            <a:t> дій, що формує </a:t>
          </a:r>
          <a:r>
            <a:rPr lang="uk-UA" sz="1800" dirty="0" err="1" smtClean="0"/>
            <a:t>відповіда-льність</a:t>
          </a:r>
          <a:r>
            <a:rPr lang="uk-UA" sz="1800" dirty="0" smtClean="0"/>
            <a:t> за ці дії та їх результат;</a:t>
          </a:r>
          <a:endParaRPr lang="uk-UA" sz="1800" dirty="0"/>
        </a:p>
      </dgm:t>
    </dgm:pt>
    <dgm:pt modelId="{7AFE94D4-BF4A-4931-BDE3-27AC40241F37}" type="parTrans" cxnId="{D20B8D16-A1D0-43C2-81CC-099BFC0809F1}">
      <dgm:prSet/>
      <dgm:spPr/>
      <dgm:t>
        <a:bodyPr/>
        <a:lstStyle/>
        <a:p>
          <a:endParaRPr lang="uk-UA"/>
        </a:p>
      </dgm:t>
    </dgm:pt>
    <dgm:pt modelId="{1A148FF3-74E3-4F51-890F-277E09288618}" type="sibTrans" cxnId="{D20B8D16-A1D0-43C2-81CC-099BFC0809F1}">
      <dgm:prSet/>
      <dgm:spPr/>
      <dgm:t>
        <a:bodyPr/>
        <a:lstStyle/>
        <a:p>
          <a:endParaRPr lang="uk-UA"/>
        </a:p>
      </dgm:t>
    </dgm:pt>
    <dgm:pt modelId="{B4616D37-8536-4E14-8BE3-18FC8243D265}">
      <dgm:prSet custT="1"/>
      <dgm:spPr/>
      <dgm:t>
        <a:bodyPr/>
        <a:lstStyle/>
        <a:p>
          <a:pPr rtl="0"/>
          <a:r>
            <a:rPr lang="uk-UA" sz="1600" dirty="0" smtClean="0"/>
            <a:t>Відчуття </a:t>
          </a:r>
          <a:r>
            <a:rPr lang="uk-UA" sz="1600" dirty="0" err="1" smtClean="0"/>
            <a:t>психоло-гічної</a:t>
          </a:r>
          <a:r>
            <a:rPr lang="uk-UA" sz="1600" dirty="0" smtClean="0"/>
            <a:t> безпеки, зміцнення впевненості дитини в собі, зниження тривожності;</a:t>
          </a:r>
          <a:endParaRPr lang="uk-UA" sz="1600" dirty="0"/>
        </a:p>
      </dgm:t>
    </dgm:pt>
    <dgm:pt modelId="{979931C5-4075-4403-8830-CD86E26347E9}" type="parTrans" cxnId="{79B50535-A4DE-4144-BA0D-C3575066E6F3}">
      <dgm:prSet/>
      <dgm:spPr/>
      <dgm:t>
        <a:bodyPr/>
        <a:lstStyle/>
        <a:p>
          <a:endParaRPr lang="uk-UA"/>
        </a:p>
      </dgm:t>
    </dgm:pt>
    <dgm:pt modelId="{BE446476-9456-4C27-8CEB-81D911A62606}" type="sibTrans" cxnId="{79B50535-A4DE-4144-BA0D-C3575066E6F3}">
      <dgm:prSet/>
      <dgm:spPr/>
      <dgm:t>
        <a:bodyPr/>
        <a:lstStyle/>
        <a:p>
          <a:endParaRPr lang="uk-UA"/>
        </a:p>
      </dgm:t>
    </dgm:pt>
    <dgm:pt modelId="{0FD6BFCE-BC63-40AE-9A85-3FC4E3042300}">
      <dgm:prSet custT="1"/>
      <dgm:spPr/>
      <dgm:t>
        <a:bodyPr/>
        <a:lstStyle/>
        <a:p>
          <a:pPr rtl="0"/>
          <a:r>
            <a:rPr lang="uk-UA" sz="1800" dirty="0" smtClean="0"/>
            <a:t>звільнення педагога від покрокового контролю над дитиною, можливість спілкуватися з нею на рівних;</a:t>
          </a:r>
          <a:endParaRPr lang="uk-UA" sz="1800" dirty="0"/>
        </a:p>
      </dgm:t>
    </dgm:pt>
    <dgm:pt modelId="{56144E98-E293-4DB0-9BCB-E742427C92C7}" type="parTrans" cxnId="{7B735EDC-4FF7-4B8A-8BD4-962F08AEC7C8}">
      <dgm:prSet/>
      <dgm:spPr/>
      <dgm:t>
        <a:bodyPr/>
        <a:lstStyle/>
        <a:p>
          <a:endParaRPr lang="uk-UA"/>
        </a:p>
      </dgm:t>
    </dgm:pt>
    <dgm:pt modelId="{EDA9B7B1-8C4D-4DB2-99F5-4C2B93C154F1}" type="sibTrans" cxnId="{7B735EDC-4FF7-4B8A-8BD4-962F08AEC7C8}">
      <dgm:prSet/>
      <dgm:spPr/>
      <dgm:t>
        <a:bodyPr/>
        <a:lstStyle/>
        <a:p>
          <a:endParaRPr lang="uk-UA"/>
        </a:p>
      </dgm:t>
    </dgm:pt>
    <dgm:pt modelId="{69F6A71E-C0E9-4AE5-8662-B7915FB42CC3}">
      <dgm:prSet custT="1"/>
      <dgm:spPr/>
      <dgm:t>
        <a:bodyPr/>
        <a:lstStyle/>
        <a:p>
          <a:pPr rtl="0"/>
          <a:r>
            <a:rPr lang="uk-UA" sz="1800" dirty="0" smtClean="0"/>
            <a:t>виконання своїх обов’язків усіма учасниками освітнього процесу.</a:t>
          </a:r>
          <a:endParaRPr lang="uk-UA" sz="1800" dirty="0"/>
        </a:p>
      </dgm:t>
    </dgm:pt>
    <dgm:pt modelId="{D156B643-E02F-41A3-983A-7EA84A6020F0}" type="parTrans" cxnId="{B37F6EB6-ABE4-438B-B502-6A0CCF3E7FEA}">
      <dgm:prSet/>
      <dgm:spPr/>
      <dgm:t>
        <a:bodyPr/>
        <a:lstStyle/>
        <a:p>
          <a:endParaRPr lang="uk-UA"/>
        </a:p>
      </dgm:t>
    </dgm:pt>
    <dgm:pt modelId="{BFFF7168-B3B5-403F-B37C-9AB218C2C11A}" type="sibTrans" cxnId="{B37F6EB6-ABE4-438B-B502-6A0CCF3E7FEA}">
      <dgm:prSet/>
      <dgm:spPr/>
      <dgm:t>
        <a:bodyPr/>
        <a:lstStyle/>
        <a:p>
          <a:endParaRPr lang="uk-UA"/>
        </a:p>
      </dgm:t>
    </dgm:pt>
    <dgm:pt modelId="{E3CA708F-6F5A-4508-9A0E-A13F3C23E1B1}" type="pres">
      <dgm:prSet presAssocID="{A9360546-7C60-4897-98E2-0C489AD6625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F6F879-50E0-4ED9-922B-DDE39ED4F3A1}" type="pres">
      <dgm:prSet presAssocID="{A9360546-7C60-4897-98E2-0C489AD66253}" presName="arrow" presStyleLbl="bgShp" presStyleIdx="0" presStyleCnt="1" custLinFactNeighborX="-274" custLinFactNeighborY="3648"/>
      <dgm:spPr/>
    </dgm:pt>
    <dgm:pt modelId="{7DB62EC3-CD26-43D4-8C14-9BC6DAE0205C}" type="pres">
      <dgm:prSet presAssocID="{A9360546-7C60-4897-98E2-0C489AD66253}" presName="points" presStyleCnt="0"/>
      <dgm:spPr/>
    </dgm:pt>
    <dgm:pt modelId="{100D370C-70F8-41A7-8E70-20637601DD89}" type="pres">
      <dgm:prSet presAssocID="{029E6178-B990-404E-AA33-01F29C35D3EE}" presName="compositeA" presStyleCnt="0"/>
      <dgm:spPr/>
    </dgm:pt>
    <dgm:pt modelId="{926BDCCF-2E9E-44EA-9CDC-0E64AA598E2C}" type="pres">
      <dgm:prSet presAssocID="{029E6178-B990-404E-AA33-01F29C35D3EE}" presName="textA" presStyleLbl="revTx" presStyleIdx="0" presStyleCnt="6" custScaleX="1663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B0EAE9-84EE-4B82-8478-656AE12C5CC7}" type="pres">
      <dgm:prSet presAssocID="{029E6178-B990-404E-AA33-01F29C35D3EE}" presName="circleA" presStyleLbl="node1" presStyleIdx="0" presStyleCnt="6"/>
      <dgm:spPr/>
    </dgm:pt>
    <dgm:pt modelId="{5133220D-C62C-4DC8-8EE6-20EC0F7519F9}" type="pres">
      <dgm:prSet presAssocID="{029E6178-B990-404E-AA33-01F29C35D3EE}" presName="spaceA" presStyleCnt="0"/>
      <dgm:spPr/>
    </dgm:pt>
    <dgm:pt modelId="{55E7E34F-DF60-4FBA-A6DC-2FC0762330D2}" type="pres">
      <dgm:prSet presAssocID="{25166E60-D04C-483F-8576-D2D42AE4A2AA}" presName="space" presStyleCnt="0"/>
      <dgm:spPr/>
    </dgm:pt>
    <dgm:pt modelId="{06513927-2A2A-4225-BF93-5AAEE3020472}" type="pres">
      <dgm:prSet presAssocID="{8F75CC1D-1B2C-414E-8FBF-424F1A7907BF}" presName="compositeB" presStyleCnt="0"/>
      <dgm:spPr/>
    </dgm:pt>
    <dgm:pt modelId="{6DFEE043-C452-4690-B6D2-22FB588808C4}" type="pres">
      <dgm:prSet presAssocID="{8F75CC1D-1B2C-414E-8FBF-424F1A7907BF}" presName="textB" presStyleLbl="revTx" presStyleIdx="1" presStyleCnt="6" custScaleX="1601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C03569-CA39-4CB4-8F07-6FB8597EDDFE}" type="pres">
      <dgm:prSet presAssocID="{8F75CC1D-1B2C-414E-8FBF-424F1A7907BF}" presName="circleB" presStyleLbl="node1" presStyleIdx="1" presStyleCnt="6"/>
      <dgm:spPr/>
    </dgm:pt>
    <dgm:pt modelId="{44437034-6BA6-4385-A815-A2655D00B38B}" type="pres">
      <dgm:prSet presAssocID="{8F75CC1D-1B2C-414E-8FBF-424F1A7907BF}" presName="spaceB" presStyleCnt="0"/>
      <dgm:spPr/>
    </dgm:pt>
    <dgm:pt modelId="{3A7F06A6-6DFA-45E1-A7BC-E95816EEFAF6}" type="pres">
      <dgm:prSet presAssocID="{2E229D7D-D5D1-4C2E-9721-A79A0D20701C}" presName="space" presStyleCnt="0"/>
      <dgm:spPr/>
    </dgm:pt>
    <dgm:pt modelId="{93C08BD3-4662-4F43-91CE-109B6FDCF44C}" type="pres">
      <dgm:prSet presAssocID="{C8C9BC3C-B50D-433E-8B5C-431F8DC277D4}" presName="compositeA" presStyleCnt="0"/>
      <dgm:spPr/>
    </dgm:pt>
    <dgm:pt modelId="{F7140434-9702-4782-8C97-C8308639320B}" type="pres">
      <dgm:prSet presAssocID="{C8C9BC3C-B50D-433E-8B5C-431F8DC277D4}" presName="textA" presStyleLbl="revTx" presStyleIdx="2" presStyleCnt="6" custScaleX="172477" custLinFactNeighborY="948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81138AD-0E1C-4F2E-B58A-FB2E40D7CD10}" type="pres">
      <dgm:prSet presAssocID="{C8C9BC3C-B50D-433E-8B5C-431F8DC277D4}" presName="circleA" presStyleLbl="node1" presStyleIdx="2" presStyleCnt="6"/>
      <dgm:spPr/>
    </dgm:pt>
    <dgm:pt modelId="{2685AD55-2320-46F1-8D41-670A72217160}" type="pres">
      <dgm:prSet presAssocID="{C8C9BC3C-B50D-433E-8B5C-431F8DC277D4}" presName="spaceA" presStyleCnt="0"/>
      <dgm:spPr/>
    </dgm:pt>
    <dgm:pt modelId="{8F0C7D56-F171-496E-8C1B-43DB6365D58C}" type="pres">
      <dgm:prSet presAssocID="{1A148FF3-74E3-4F51-890F-277E09288618}" presName="space" presStyleCnt="0"/>
      <dgm:spPr/>
    </dgm:pt>
    <dgm:pt modelId="{090FA7BE-5C9F-476B-840A-E09058013A38}" type="pres">
      <dgm:prSet presAssocID="{B4616D37-8536-4E14-8BE3-18FC8243D265}" presName="compositeB" presStyleCnt="0"/>
      <dgm:spPr/>
    </dgm:pt>
    <dgm:pt modelId="{E5795A40-589B-4B18-8CCD-97BDB9B753D7}" type="pres">
      <dgm:prSet presAssocID="{B4616D37-8536-4E14-8BE3-18FC8243D265}" presName="textB" presStyleLbl="revTx" presStyleIdx="3" presStyleCnt="6" custScaleX="13374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BFF919E-9D2B-423B-B0CB-305056115AB3}" type="pres">
      <dgm:prSet presAssocID="{B4616D37-8536-4E14-8BE3-18FC8243D265}" presName="circleB" presStyleLbl="node1" presStyleIdx="3" presStyleCnt="6"/>
      <dgm:spPr/>
    </dgm:pt>
    <dgm:pt modelId="{B62B17CE-BE63-4C52-B455-6EA46392AE76}" type="pres">
      <dgm:prSet presAssocID="{B4616D37-8536-4E14-8BE3-18FC8243D265}" presName="spaceB" presStyleCnt="0"/>
      <dgm:spPr/>
    </dgm:pt>
    <dgm:pt modelId="{0564C66B-F39C-459F-A407-297F94AB7DEE}" type="pres">
      <dgm:prSet presAssocID="{BE446476-9456-4C27-8CEB-81D911A62606}" presName="space" presStyleCnt="0"/>
      <dgm:spPr/>
    </dgm:pt>
    <dgm:pt modelId="{CA0F075A-AB47-4627-8CAA-1895D0B91597}" type="pres">
      <dgm:prSet presAssocID="{0FD6BFCE-BC63-40AE-9A85-3FC4E3042300}" presName="compositeA" presStyleCnt="0"/>
      <dgm:spPr/>
    </dgm:pt>
    <dgm:pt modelId="{D6005EC6-7C6B-4B5C-99C4-2E857CDF83F2}" type="pres">
      <dgm:prSet presAssocID="{0FD6BFCE-BC63-40AE-9A85-3FC4E3042300}" presName="textA" presStyleLbl="revTx" presStyleIdx="4" presStyleCnt="6" custScaleX="1502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3DDD55-83AC-494F-8FD6-9213AB615EF0}" type="pres">
      <dgm:prSet presAssocID="{0FD6BFCE-BC63-40AE-9A85-3FC4E3042300}" presName="circleA" presStyleLbl="node1" presStyleIdx="4" presStyleCnt="6"/>
      <dgm:spPr/>
    </dgm:pt>
    <dgm:pt modelId="{CBBC945D-67D9-4AC5-8750-AA035AF9385C}" type="pres">
      <dgm:prSet presAssocID="{0FD6BFCE-BC63-40AE-9A85-3FC4E3042300}" presName="spaceA" presStyleCnt="0"/>
      <dgm:spPr/>
    </dgm:pt>
    <dgm:pt modelId="{427EE29A-D2AD-4F12-AB9C-BEB11721F010}" type="pres">
      <dgm:prSet presAssocID="{EDA9B7B1-8C4D-4DB2-99F5-4C2B93C154F1}" presName="space" presStyleCnt="0"/>
      <dgm:spPr/>
    </dgm:pt>
    <dgm:pt modelId="{EB30E753-9C31-4CD9-BC69-4B79569C0454}" type="pres">
      <dgm:prSet presAssocID="{69F6A71E-C0E9-4AE5-8662-B7915FB42CC3}" presName="compositeB" presStyleCnt="0"/>
      <dgm:spPr/>
    </dgm:pt>
    <dgm:pt modelId="{1E67EBBA-CA31-4993-8AD6-20FF1E43E170}" type="pres">
      <dgm:prSet presAssocID="{69F6A71E-C0E9-4AE5-8662-B7915FB42CC3}" presName="textB" presStyleLbl="revTx" presStyleIdx="5" presStyleCnt="6" custScaleX="1506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E99163-9656-4A88-892C-1D6FF01209E8}" type="pres">
      <dgm:prSet presAssocID="{69F6A71E-C0E9-4AE5-8662-B7915FB42CC3}" presName="circleB" presStyleLbl="node1" presStyleIdx="5" presStyleCnt="6"/>
      <dgm:spPr/>
    </dgm:pt>
    <dgm:pt modelId="{7403FD06-B8FB-43C1-B33B-5F62D3E87058}" type="pres">
      <dgm:prSet presAssocID="{69F6A71E-C0E9-4AE5-8662-B7915FB42CC3}" presName="spaceB" presStyleCnt="0"/>
      <dgm:spPr/>
    </dgm:pt>
  </dgm:ptLst>
  <dgm:cxnLst>
    <dgm:cxn modelId="{DE628EC1-DF15-4463-850C-1EF68A46DF4B}" type="presOf" srcId="{B4616D37-8536-4E14-8BE3-18FC8243D265}" destId="{E5795A40-589B-4B18-8CCD-97BDB9B753D7}" srcOrd="0" destOrd="0" presId="urn:microsoft.com/office/officeart/2005/8/layout/hProcess11"/>
    <dgm:cxn modelId="{6FE2F8BC-60FF-466A-BAB3-F3FB4EBA7FA1}" type="presOf" srcId="{8F75CC1D-1B2C-414E-8FBF-424F1A7907BF}" destId="{6DFEE043-C452-4690-B6D2-22FB588808C4}" srcOrd="0" destOrd="0" presId="urn:microsoft.com/office/officeart/2005/8/layout/hProcess11"/>
    <dgm:cxn modelId="{7B735EDC-4FF7-4B8A-8BD4-962F08AEC7C8}" srcId="{A9360546-7C60-4897-98E2-0C489AD66253}" destId="{0FD6BFCE-BC63-40AE-9A85-3FC4E3042300}" srcOrd="4" destOrd="0" parTransId="{56144E98-E293-4DB0-9BCB-E742427C92C7}" sibTransId="{EDA9B7B1-8C4D-4DB2-99F5-4C2B93C154F1}"/>
    <dgm:cxn modelId="{203C6886-2CBF-4B6E-8E3D-EF7D3C1CD9AC}" type="presOf" srcId="{029E6178-B990-404E-AA33-01F29C35D3EE}" destId="{926BDCCF-2E9E-44EA-9CDC-0E64AA598E2C}" srcOrd="0" destOrd="0" presId="urn:microsoft.com/office/officeart/2005/8/layout/hProcess11"/>
    <dgm:cxn modelId="{F5C21692-D6E7-4AE6-A358-15EEFBB0C7F9}" type="presOf" srcId="{69F6A71E-C0E9-4AE5-8662-B7915FB42CC3}" destId="{1E67EBBA-CA31-4993-8AD6-20FF1E43E170}" srcOrd="0" destOrd="0" presId="urn:microsoft.com/office/officeart/2005/8/layout/hProcess11"/>
    <dgm:cxn modelId="{D20B8D16-A1D0-43C2-81CC-099BFC0809F1}" srcId="{A9360546-7C60-4897-98E2-0C489AD66253}" destId="{C8C9BC3C-B50D-433E-8B5C-431F8DC277D4}" srcOrd="2" destOrd="0" parTransId="{7AFE94D4-BF4A-4931-BDE3-27AC40241F37}" sibTransId="{1A148FF3-74E3-4F51-890F-277E09288618}"/>
    <dgm:cxn modelId="{13EA9217-9051-4337-A1B1-9C2F520FDC75}" type="presOf" srcId="{A9360546-7C60-4897-98E2-0C489AD66253}" destId="{E3CA708F-6F5A-4508-9A0E-A13F3C23E1B1}" srcOrd="0" destOrd="0" presId="urn:microsoft.com/office/officeart/2005/8/layout/hProcess11"/>
    <dgm:cxn modelId="{7C18C479-547E-484B-A8CF-79298AF36D81}" srcId="{A9360546-7C60-4897-98E2-0C489AD66253}" destId="{8F75CC1D-1B2C-414E-8FBF-424F1A7907BF}" srcOrd="1" destOrd="0" parTransId="{36F2E022-B6A0-43A3-9C46-A8B0A97E044E}" sibTransId="{2E229D7D-D5D1-4C2E-9721-A79A0D20701C}"/>
    <dgm:cxn modelId="{B37F6EB6-ABE4-438B-B502-6A0CCF3E7FEA}" srcId="{A9360546-7C60-4897-98E2-0C489AD66253}" destId="{69F6A71E-C0E9-4AE5-8662-B7915FB42CC3}" srcOrd="5" destOrd="0" parTransId="{D156B643-E02F-41A3-983A-7EA84A6020F0}" sibTransId="{BFFF7168-B3B5-403F-B37C-9AB218C2C11A}"/>
    <dgm:cxn modelId="{79B50535-A4DE-4144-BA0D-C3575066E6F3}" srcId="{A9360546-7C60-4897-98E2-0C489AD66253}" destId="{B4616D37-8536-4E14-8BE3-18FC8243D265}" srcOrd="3" destOrd="0" parTransId="{979931C5-4075-4403-8830-CD86E26347E9}" sibTransId="{BE446476-9456-4C27-8CEB-81D911A62606}"/>
    <dgm:cxn modelId="{517FC427-25C3-4C81-ABCF-53BD2D2619C2}" type="presOf" srcId="{0FD6BFCE-BC63-40AE-9A85-3FC4E3042300}" destId="{D6005EC6-7C6B-4B5C-99C4-2E857CDF83F2}" srcOrd="0" destOrd="0" presId="urn:microsoft.com/office/officeart/2005/8/layout/hProcess11"/>
    <dgm:cxn modelId="{CE76E141-B98F-46AA-B737-218D1B7C20DA}" srcId="{A9360546-7C60-4897-98E2-0C489AD66253}" destId="{029E6178-B990-404E-AA33-01F29C35D3EE}" srcOrd="0" destOrd="0" parTransId="{902B6453-7CFA-4CE2-A806-77A08CDAC034}" sibTransId="{25166E60-D04C-483F-8576-D2D42AE4A2AA}"/>
    <dgm:cxn modelId="{01B5543C-F6BC-4EDE-B1F5-0EF0C56533BB}" type="presOf" srcId="{C8C9BC3C-B50D-433E-8B5C-431F8DC277D4}" destId="{F7140434-9702-4782-8C97-C8308639320B}" srcOrd="0" destOrd="0" presId="urn:microsoft.com/office/officeart/2005/8/layout/hProcess11"/>
    <dgm:cxn modelId="{8C5B4544-DEDB-4E41-AD48-C0FC04BE135C}" type="presParOf" srcId="{E3CA708F-6F5A-4508-9A0E-A13F3C23E1B1}" destId="{19F6F879-50E0-4ED9-922B-DDE39ED4F3A1}" srcOrd="0" destOrd="0" presId="urn:microsoft.com/office/officeart/2005/8/layout/hProcess11"/>
    <dgm:cxn modelId="{C3372092-4866-4D4D-A3E0-B7D35EA9AAA2}" type="presParOf" srcId="{E3CA708F-6F5A-4508-9A0E-A13F3C23E1B1}" destId="{7DB62EC3-CD26-43D4-8C14-9BC6DAE0205C}" srcOrd="1" destOrd="0" presId="urn:microsoft.com/office/officeart/2005/8/layout/hProcess11"/>
    <dgm:cxn modelId="{46C36CD7-AF29-4A39-A6E6-7A2778F655F6}" type="presParOf" srcId="{7DB62EC3-CD26-43D4-8C14-9BC6DAE0205C}" destId="{100D370C-70F8-41A7-8E70-20637601DD89}" srcOrd="0" destOrd="0" presId="urn:microsoft.com/office/officeart/2005/8/layout/hProcess11"/>
    <dgm:cxn modelId="{24511437-3FCA-45D2-B26B-7A2688D93CDA}" type="presParOf" srcId="{100D370C-70F8-41A7-8E70-20637601DD89}" destId="{926BDCCF-2E9E-44EA-9CDC-0E64AA598E2C}" srcOrd="0" destOrd="0" presId="urn:microsoft.com/office/officeart/2005/8/layout/hProcess11"/>
    <dgm:cxn modelId="{59A69085-B64B-45C5-9DDD-BE7460605191}" type="presParOf" srcId="{100D370C-70F8-41A7-8E70-20637601DD89}" destId="{3CB0EAE9-84EE-4B82-8478-656AE12C5CC7}" srcOrd="1" destOrd="0" presId="urn:microsoft.com/office/officeart/2005/8/layout/hProcess11"/>
    <dgm:cxn modelId="{5D6E8D76-7640-4017-85F9-F73EE6435EC9}" type="presParOf" srcId="{100D370C-70F8-41A7-8E70-20637601DD89}" destId="{5133220D-C62C-4DC8-8EE6-20EC0F7519F9}" srcOrd="2" destOrd="0" presId="urn:microsoft.com/office/officeart/2005/8/layout/hProcess11"/>
    <dgm:cxn modelId="{CEFE67BC-DD4C-4116-9A1F-D12E4DA1FBD8}" type="presParOf" srcId="{7DB62EC3-CD26-43D4-8C14-9BC6DAE0205C}" destId="{55E7E34F-DF60-4FBA-A6DC-2FC0762330D2}" srcOrd="1" destOrd="0" presId="urn:microsoft.com/office/officeart/2005/8/layout/hProcess11"/>
    <dgm:cxn modelId="{9F49DA43-6421-4700-A7F0-129666E32533}" type="presParOf" srcId="{7DB62EC3-CD26-43D4-8C14-9BC6DAE0205C}" destId="{06513927-2A2A-4225-BF93-5AAEE3020472}" srcOrd="2" destOrd="0" presId="urn:microsoft.com/office/officeart/2005/8/layout/hProcess11"/>
    <dgm:cxn modelId="{45A67F8C-9F31-49A8-B764-685F6A17A1CD}" type="presParOf" srcId="{06513927-2A2A-4225-BF93-5AAEE3020472}" destId="{6DFEE043-C452-4690-B6D2-22FB588808C4}" srcOrd="0" destOrd="0" presId="urn:microsoft.com/office/officeart/2005/8/layout/hProcess11"/>
    <dgm:cxn modelId="{AB6B9C86-A137-41DF-8497-825D3AA2B39E}" type="presParOf" srcId="{06513927-2A2A-4225-BF93-5AAEE3020472}" destId="{5BC03569-CA39-4CB4-8F07-6FB8597EDDFE}" srcOrd="1" destOrd="0" presId="urn:microsoft.com/office/officeart/2005/8/layout/hProcess11"/>
    <dgm:cxn modelId="{886C480F-0092-495F-B138-72F54B5A8A02}" type="presParOf" srcId="{06513927-2A2A-4225-BF93-5AAEE3020472}" destId="{44437034-6BA6-4385-A815-A2655D00B38B}" srcOrd="2" destOrd="0" presId="urn:microsoft.com/office/officeart/2005/8/layout/hProcess11"/>
    <dgm:cxn modelId="{BC19C92D-FA3C-4D01-8392-FDE9408F7B07}" type="presParOf" srcId="{7DB62EC3-CD26-43D4-8C14-9BC6DAE0205C}" destId="{3A7F06A6-6DFA-45E1-A7BC-E95816EEFAF6}" srcOrd="3" destOrd="0" presId="urn:microsoft.com/office/officeart/2005/8/layout/hProcess11"/>
    <dgm:cxn modelId="{F8619B59-1E3F-47EE-8FC5-E0D57592088F}" type="presParOf" srcId="{7DB62EC3-CD26-43D4-8C14-9BC6DAE0205C}" destId="{93C08BD3-4662-4F43-91CE-109B6FDCF44C}" srcOrd="4" destOrd="0" presId="urn:microsoft.com/office/officeart/2005/8/layout/hProcess11"/>
    <dgm:cxn modelId="{E3EB5EFC-DB0E-4BCB-8A63-D88FBD1E18CE}" type="presParOf" srcId="{93C08BD3-4662-4F43-91CE-109B6FDCF44C}" destId="{F7140434-9702-4782-8C97-C8308639320B}" srcOrd="0" destOrd="0" presId="urn:microsoft.com/office/officeart/2005/8/layout/hProcess11"/>
    <dgm:cxn modelId="{6B9F8BFB-EFAD-4309-BACF-E3DB30640380}" type="presParOf" srcId="{93C08BD3-4662-4F43-91CE-109B6FDCF44C}" destId="{181138AD-0E1C-4F2E-B58A-FB2E40D7CD10}" srcOrd="1" destOrd="0" presId="urn:microsoft.com/office/officeart/2005/8/layout/hProcess11"/>
    <dgm:cxn modelId="{CCAF49E1-BEAD-42BC-A160-499BB0208646}" type="presParOf" srcId="{93C08BD3-4662-4F43-91CE-109B6FDCF44C}" destId="{2685AD55-2320-46F1-8D41-670A72217160}" srcOrd="2" destOrd="0" presId="urn:microsoft.com/office/officeart/2005/8/layout/hProcess11"/>
    <dgm:cxn modelId="{2E5CDE43-2D02-4B4F-A62C-55C6DADC554F}" type="presParOf" srcId="{7DB62EC3-CD26-43D4-8C14-9BC6DAE0205C}" destId="{8F0C7D56-F171-496E-8C1B-43DB6365D58C}" srcOrd="5" destOrd="0" presId="urn:microsoft.com/office/officeart/2005/8/layout/hProcess11"/>
    <dgm:cxn modelId="{994A3012-AF7C-4254-A257-B84D84C6E2A5}" type="presParOf" srcId="{7DB62EC3-CD26-43D4-8C14-9BC6DAE0205C}" destId="{090FA7BE-5C9F-476B-840A-E09058013A38}" srcOrd="6" destOrd="0" presId="urn:microsoft.com/office/officeart/2005/8/layout/hProcess11"/>
    <dgm:cxn modelId="{183E8FC7-3484-437C-88DD-817E8DCAB453}" type="presParOf" srcId="{090FA7BE-5C9F-476B-840A-E09058013A38}" destId="{E5795A40-589B-4B18-8CCD-97BDB9B753D7}" srcOrd="0" destOrd="0" presId="urn:microsoft.com/office/officeart/2005/8/layout/hProcess11"/>
    <dgm:cxn modelId="{4E4F7F36-B208-4E88-8030-F1C5477E547E}" type="presParOf" srcId="{090FA7BE-5C9F-476B-840A-E09058013A38}" destId="{1BFF919E-9D2B-423B-B0CB-305056115AB3}" srcOrd="1" destOrd="0" presId="urn:microsoft.com/office/officeart/2005/8/layout/hProcess11"/>
    <dgm:cxn modelId="{B6E5DA9E-EA18-4ADC-B113-E12C68CF1BFC}" type="presParOf" srcId="{090FA7BE-5C9F-476B-840A-E09058013A38}" destId="{B62B17CE-BE63-4C52-B455-6EA46392AE76}" srcOrd="2" destOrd="0" presId="urn:microsoft.com/office/officeart/2005/8/layout/hProcess11"/>
    <dgm:cxn modelId="{BC969D67-EF12-4BBC-AC5C-A8A752DBED49}" type="presParOf" srcId="{7DB62EC3-CD26-43D4-8C14-9BC6DAE0205C}" destId="{0564C66B-F39C-459F-A407-297F94AB7DEE}" srcOrd="7" destOrd="0" presId="urn:microsoft.com/office/officeart/2005/8/layout/hProcess11"/>
    <dgm:cxn modelId="{D869C70B-A524-4F99-BA87-D0B4AB9451DB}" type="presParOf" srcId="{7DB62EC3-CD26-43D4-8C14-9BC6DAE0205C}" destId="{CA0F075A-AB47-4627-8CAA-1895D0B91597}" srcOrd="8" destOrd="0" presId="urn:microsoft.com/office/officeart/2005/8/layout/hProcess11"/>
    <dgm:cxn modelId="{B542A1FA-27D7-4F2A-BF60-62A9AD95A35E}" type="presParOf" srcId="{CA0F075A-AB47-4627-8CAA-1895D0B91597}" destId="{D6005EC6-7C6B-4B5C-99C4-2E857CDF83F2}" srcOrd="0" destOrd="0" presId="urn:microsoft.com/office/officeart/2005/8/layout/hProcess11"/>
    <dgm:cxn modelId="{950285C7-CD79-4397-9F52-40DC7399C8EF}" type="presParOf" srcId="{CA0F075A-AB47-4627-8CAA-1895D0B91597}" destId="{A33DDD55-83AC-494F-8FD6-9213AB615EF0}" srcOrd="1" destOrd="0" presId="urn:microsoft.com/office/officeart/2005/8/layout/hProcess11"/>
    <dgm:cxn modelId="{96DCA051-4DCC-4F31-AD9D-BBFFE1E84CFF}" type="presParOf" srcId="{CA0F075A-AB47-4627-8CAA-1895D0B91597}" destId="{CBBC945D-67D9-4AC5-8750-AA035AF9385C}" srcOrd="2" destOrd="0" presId="urn:microsoft.com/office/officeart/2005/8/layout/hProcess11"/>
    <dgm:cxn modelId="{F23A81EB-C431-4F9B-BA8E-592BC40C026F}" type="presParOf" srcId="{7DB62EC3-CD26-43D4-8C14-9BC6DAE0205C}" destId="{427EE29A-D2AD-4F12-AB9C-BEB11721F010}" srcOrd="9" destOrd="0" presId="urn:microsoft.com/office/officeart/2005/8/layout/hProcess11"/>
    <dgm:cxn modelId="{7BF1C5CA-FA31-46C8-A53A-18104548B55C}" type="presParOf" srcId="{7DB62EC3-CD26-43D4-8C14-9BC6DAE0205C}" destId="{EB30E753-9C31-4CD9-BC69-4B79569C0454}" srcOrd="10" destOrd="0" presId="urn:microsoft.com/office/officeart/2005/8/layout/hProcess11"/>
    <dgm:cxn modelId="{47D4AC79-974F-484D-B375-4AE89307FA64}" type="presParOf" srcId="{EB30E753-9C31-4CD9-BC69-4B79569C0454}" destId="{1E67EBBA-CA31-4993-8AD6-20FF1E43E170}" srcOrd="0" destOrd="0" presId="urn:microsoft.com/office/officeart/2005/8/layout/hProcess11"/>
    <dgm:cxn modelId="{16D43882-8CD2-467B-903D-9931B2F751EC}" type="presParOf" srcId="{EB30E753-9C31-4CD9-BC69-4B79569C0454}" destId="{E2E99163-9656-4A88-892C-1D6FF01209E8}" srcOrd="1" destOrd="0" presId="urn:microsoft.com/office/officeart/2005/8/layout/hProcess11"/>
    <dgm:cxn modelId="{77BAD289-31F6-42FD-8DBF-D3801DBA3767}" type="presParOf" srcId="{EB30E753-9C31-4CD9-BC69-4B79569C0454}" destId="{7403FD06-B8FB-43C1-B33B-5F62D3E8705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975DF7-F5F6-4D52-A29B-49C4EA4D9D19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F3AF9FD3-291C-409C-89C6-3C76494EF11F}">
      <dgm:prSet custT="1"/>
      <dgm:spPr/>
      <dgm:t>
        <a:bodyPr/>
        <a:lstStyle/>
        <a:p>
          <a:pPr rtl="0"/>
          <a:r>
            <a:rPr lang="uk-UA" sz="2000" b="1" i="1" dirty="0" smtClean="0"/>
            <a:t>У ставленні </a:t>
          </a:r>
          <a:r>
            <a:rPr lang="uk-UA" sz="2000" i="1" dirty="0" smtClean="0"/>
            <a:t>– прийняття дитини, надання їй свободи, можливості стати собою, а не втілювати бачення педагога.</a:t>
          </a:r>
          <a:endParaRPr lang="uk-UA" sz="2000" dirty="0"/>
        </a:p>
      </dgm:t>
    </dgm:pt>
    <dgm:pt modelId="{D384D7B3-109B-4313-9BAB-479D04FA3E01}" type="parTrans" cxnId="{247EB9BA-2BBF-4A0B-BD29-C6A15909E2CD}">
      <dgm:prSet/>
      <dgm:spPr/>
      <dgm:t>
        <a:bodyPr/>
        <a:lstStyle/>
        <a:p>
          <a:endParaRPr lang="uk-UA"/>
        </a:p>
      </dgm:t>
    </dgm:pt>
    <dgm:pt modelId="{54F520B8-9584-45A5-9A6E-1336B885B100}" type="sibTrans" cxnId="{247EB9BA-2BBF-4A0B-BD29-C6A15909E2CD}">
      <dgm:prSet/>
      <dgm:spPr/>
      <dgm:t>
        <a:bodyPr/>
        <a:lstStyle/>
        <a:p>
          <a:endParaRPr lang="uk-UA"/>
        </a:p>
      </dgm:t>
    </dgm:pt>
    <dgm:pt modelId="{CA8210F8-E117-41D3-8BAC-8F1D406F053E}">
      <dgm:prSet custT="1"/>
      <dgm:spPr/>
      <dgm:t>
        <a:bodyPr/>
        <a:lstStyle/>
        <a:p>
          <a:pPr rtl="0"/>
          <a:r>
            <a:rPr lang="uk-UA" sz="2000" b="1" i="1" dirty="0" smtClean="0"/>
            <a:t>У мовленні - </a:t>
          </a:r>
          <a:r>
            <a:rPr lang="uk-UA" sz="2000" i="1" dirty="0" smtClean="0"/>
            <a:t>домінування «Я – висловлювань»(« Я тобі пропоную…», «Я хочу запитати, порадитися…»,  на противагу  «Ти- висловлюванням» (Ти підеш…», «Ти маєш…», «Ти повинен…»).</a:t>
          </a:r>
          <a:endParaRPr lang="uk-UA" sz="2000" dirty="0"/>
        </a:p>
      </dgm:t>
    </dgm:pt>
    <dgm:pt modelId="{A6CB532A-2A5A-4D6E-8326-4424AEA3C685}" type="parTrans" cxnId="{6A652148-8A03-4502-9FF2-1246C6B15F89}">
      <dgm:prSet/>
      <dgm:spPr/>
      <dgm:t>
        <a:bodyPr/>
        <a:lstStyle/>
        <a:p>
          <a:endParaRPr lang="uk-UA"/>
        </a:p>
      </dgm:t>
    </dgm:pt>
    <dgm:pt modelId="{20B5C304-822A-42F6-B812-8B192D71C1EB}" type="sibTrans" cxnId="{6A652148-8A03-4502-9FF2-1246C6B15F89}">
      <dgm:prSet/>
      <dgm:spPr/>
      <dgm:t>
        <a:bodyPr/>
        <a:lstStyle/>
        <a:p>
          <a:endParaRPr lang="uk-UA"/>
        </a:p>
      </dgm:t>
    </dgm:pt>
    <dgm:pt modelId="{4F31ED12-2A85-4732-9AD6-BD20A6A2C7A9}">
      <dgm:prSet custT="1"/>
      <dgm:spPr/>
      <dgm:t>
        <a:bodyPr/>
        <a:lstStyle/>
        <a:p>
          <a:pPr rtl="0"/>
          <a:r>
            <a:rPr lang="uk-UA" sz="1800" b="1" i="1" dirty="0" smtClean="0"/>
            <a:t>В організації навчання- </a:t>
          </a:r>
          <a:r>
            <a:rPr lang="uk-UA" sz="1800" i="1" dirty="0" smtClean="0"/>
            <a:t>наголос на діяльності, гаслом якої є  дитяче </a:t>
          </a:r>
          <a:r>
            <a:rPr lang="uk-UA" sz="1800" b="1" i="1" dirty="0" smtClean="0"/>
            <a:t>«Я сам!» </a:t>
          </a:r>
          <a:r>
            <a:rPr lang="uk-UA" sz="1800" i="1" dirty="0" smtClean="0"/>
            <a:t>Дитина самостійно розв’язує цікаві особисто їй творчі завдання, привласнює напрацьовані способи діяльності, бачить, що результат, який є для  неї цінністю, залежить від її власних зусиль</a:t>
          </a:r>
          <a:endParaRPr lang="uk-UA" sz="1800" dirty="0"/>
        </a:p>
      </dgm:t>
    </dgm:pt>
    <dgm:pt modelId="{4642565D-1D77-4E9E-9C4B-26DFB4761927}" type="parTrans" cxnId="{3EAD74FC-AD84-4293-B452-94E03385C3A7}">
      <dgm:prSet/>
      <dgm:spPr/>
      <dgm:t>
        <a:bodyPr/>
        <a:lstStyle/>
        <a:p>
          <a:endParaRPr lang="uk-UA"/>
        </a:p>
      </dgm:t>
    </dgm:pt>
    <dgm:pt modelId="{8C42F8EE-9FDF-4B81-B464-7E6BD52CDA6E}" type="sibTrans" cxnId="{3EAD74FC-AD84-4293-B452-94E03385C3A7}">
      <dgm:prSet/>
      <dgm:spPr/>
      <dgm:t>
        <a:bodyPr/>
        <a:lstStyle/>
        <a:p>
          <a:endParaRPr lang="uk-UA"/>
        </a:p>
      </dgm:t>
    </dgm:pt>
    <dgm:pt modelId="{5ACE6C9D-7D27-448B-B879-910FBFDF8067}" type="pres">
      <dgm:prSet presAssocID="{9A975DF7-F5F6-4D52-A29B-49C4EA4D9D1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708A03-A950-457B-9AB7-ABE2C2186979}" type="pres">
      <dgm:prSet presAssocID="{F3AF9FD3-291C-409C-89C6-3C76494EF11F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39B65-EAA3-4556-AFAF-7AF56EDF0D2A}" type="pres">
      <dgm:prSet presAssocID="{54F520B8-9584-45A5-9A6E-1336B885B100}" presName="space" presStyleCnt="0"/>
      <dgm:spPr/>
    </dgm:pt>
    <dgm:pt modelId="{CB0C926C-6C9D-4166-804F-66AA3A67E9EE}" type="pres">
      <dgm:prSet presAssocID="{CA8210F8-E117-41D3-8BAC-8F1D406F053E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685670-FF65-4A31-8E53-6B0D33194435}" type="pres">
      <dgm:prSet presAssocID="{20B5C304-822A-42F6-B812-8B192D71C1EB}" presName="space" presStyleCnt="0"/>
      <dgm:spPr/>
    </dgm:pt>
    <dgm:pt modelId="{2F363547-0333-4097-B3B7-5B88D9302D7B}" type="pres">
      <dgm:prSet presAssocID="{4F31ED12-2A85-4732-9AD6-BD20A6A2C7A9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234C08-EC7E-4DCF-8EE4-5322BF9219A1}" type="presOf" srcId="{F3AF9FD3-291C-409C-89C6-3C76494EF11F}" destId="{B6708A03-A950-457B-9AB7-ABE2C2186979}" srcOrd="0" destOrd="0" presId="urn:microsoft.com/office/officeart/2005/8/layout/venn3"/>
    <dgm:cxn modelId="{0C2FDEA7-4413-4740-B06C-3F876A46AEF5}" type="presOf" srcId="{9A975DF7-F5F6-4D52-A29B-49C4EA4D9D19}" destId="{5ACE6C9D-7D27-448B-B879-910FBFDF8067}" srcOrd="0" destOrd="0" presId="urn:microsoft.com/office/officeart/2005/8/layout/venn3"/>
    <dgm:cxn modelId="{C090981E-2A44-484C-9F95-354933383032}" type="presOf" srcId="{4F31ED12-2A85-4732-9AD6-BD20A6A2C7A9}" destId="{2F363547-0333-4097-B3B7-5B88D9302D7B}" srcOrd="0" destOrd="0" presId="urn:microsoft.com/office/officeart/2005/8/layout/venn3"/>
    <dgm:cxn modelId="{3EAD74FC-AD84-4293-B452-94E03385C3A7}" srcId="{9A975DF7-F5F6-4D52-A29B-49C4EA4D9D19}" destId="{4F31ED12-2A85-4732-9AD6-BD20A6A2C7A9}" srcOrd="2" destOrd="0" parTransId="{4642565D-1D77-4E9E-9C4B-26DFB4761927}" sibTransId="{8C42F8EE-9FDF-4B81-B464-7E6BD52CDA6E}"/>
    <dgm:cxn modelId="{64545FC3-775B-4AF7-9040-8210AAD80884}" type="presOf" srcId="{CA8210F8-E117-41D3-8BAC-8F1D406F053E}" destId="{CB0C926C-6C9D-4166-804F-66AA3A67E9EE}" srcOrd="0" destOrd="0" presId="urn:microsoft.com/office/officeart/2005/8/layout/venn3"/>
    <dgm:cxn modelId="{6A652148-8A03-4502-9FF2-1246C6B15F89}" srcId="{9A975DF7-F5F6-4D52-A29B-49C4EA4D9D19}" destId="{CA8210F8-E117-41D3-8BAC-8F1D406F053E}" srcOrd="1" destOrd="0" parTransId="{A6CB532A-2A5A-4D6E-8326-4424AEA3C685}" sibTransId="{20B5C304-822A-42F6-B812-8B192D71C1EB}"/>
    <dgm:cxn modelId="{247EB9BA-2BBF-4A0B-BD29-C6A15909E2CD}" srcId="{9A975DF7-F5F6-4D52-A29B-49C4EA4D9D19}" destId="{F3AF9FD3-291C-409C-89C6-3C76494EF11F}" srcOrd="0" destOrd="0" parTransId="{D384D7B3-109B-4313-9BAB-479D04FA3E01}" sibTransId="{54F520B8-9584-45A5-9A6E-1336B885B100}"/>
    <dgm:cxn modelId="{43199706-D1EC-4B90-A637-BDBECBE4FD7F}" type="presParOf" srcId="{5ACE6C9D-7D27-448B-B879-910FBFDF8067}" destId="{B6708A03-A950-457B-9AB7-ABE2C2186979}" srcOrd="0" destOrd="0" presId="urn:microsoft.com/office/officeart/2005/8/layout/venn3"/>
    <dgm:cxn modelId="{B47C613C-6AAA-43C1-B4DE-2757B7FC41EF}" type="presParOf" srcId="{5ACE6C9D-7D27-448B-B879-910FBFDF8067}" destId="{E5239B65-EAA3-4556-AFAF-7AF56EDF0D2A}" srcOrd="1" destOrd="0" presId="urn:microsoft.com/office/officeart/2005/8/layout/venn3"/>
    <dgm:cxn modelId="{F50BEA58-D9D7-4B4F-AC2F-F452C04EE48D}" type="presParOf" srcId="{5ACE6C9D-7D27-448B-B879-910FBFDF8067}" destId="{CB0C926C-6C9D-4166-804F-66AA3A67E9EE}" srcOrd="2" destOrd="0" presId="urn:microsoft.com/office/officeart/2005/8/layout/venn3"/>
    <dgm:cxn modelId="{794A58DE-1B82-4C32-A4CB-063237B33F3F}" type="presParOf" srcId="{5ACE6C9D-7D27-448B-B879-910FBFDF8067}" destId="{3D685670-FF65-4A31-8E53-6B0D33194435}" srcOrd="3" destOrd="0" presId="urn:microsoft.com/office/officeart/2005/8/layout/venn3"/>
    <dgm:cxn modelId="{C922C419-9DD5-4928-96A1-F5EB5EECDB2A}" type="presParOf" srcId="{5ACE6C9D-7D27-448B-B879-910FBFDF8067}" destId="{2F363547-0333-4097-B3B7-5B88D9302D7B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7997C1-0E77-472A-B521-FF407646B641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7991CB5-2764-4221-B4A1-9B34A7421AC3}">
      <dgm:prSet custT="1"/>
      <dgm:spPr/>
      <dgm:t>
        <a:bodyPr/>
        <a:lstStyle/>
        <a:p>
          <a:pPr rtl="0"/>
          <a:r>
            <a:rPr lang="ru-RU" sz="1400" b="1" i="1" dirty="0" smtClean="0"/>
            <a:t>ОСНОВНІ ПРИНЦИПИ</a:t>
          </a:r>
          <a:endParaRPr lang="uk-UA" sz="1400" dirty="0"/>
        </a:p>
      </dgm:t>
    </dgm:pt>
    <dgm:pt modelId="{D1FFE462-A55C-4081-87C7-D3176C62DFAC}" type="parTrans" cxnId="{A619FB63-C017-49EC-98F0-D154B9B3E505}">
      <dgm:prSet/>
      <dgm:spPr/>
      <dgm:t>
        <a:bodyPr/>
        <a:lstStyle/>
        <a:p>
          <a:endParaRPr lang="uk-UA" sz="1400"/>
        </a:p>
      </dgm:t>
    </dgm:pt>
    <dgm:pt modelId="{32179B44-AEEF-4E57-A29F-ABC44E798E8A}" type="sibTrans" cxnId="{A619FB63-C017-49EC-98F0-D154B9B3E505}">
      <dgm:prSet/>
      <dgm:spPr/>
      <dgm:t>
        <a:bodyPr/>
        <a:lstStyle/>
        <a:p>
          <a:endParaRPr lang="uk-UA" sz="1400"/>
        </a:p>
      </dgm:t>
    </dgm:pt>
    <dgm:pt modelId="{AEA669CD-E129-444D-ABA7-7089B593977D}">
      <dgm:prSet custT="1"/>
      <dgm:spPr/>
      <dgm:t>
        <a:bodyPr/>
        <a:lstStyle/>
        <a:p>
          <a:pPr rtl="0"/>
          <a:r>
            <a:rPr lang="uk-UA" sz="1400" b="1" i="1" dirty="0" smtClean="0"/>
            <a:t>повага до особистості</a:t>
          </a:r>
          <a:endParaRPr lang="uk-UA" sz="1400" b="1" i="1" dirty="0"/>
        </a:p>
      </dgm:t>
    </dgm:pt>
    <dgm:pt modelId="{567BEDDB-9E53-49A8-B4F2-BD814348BC2D}" type="parTrans" cxnId="{E4785BA9-A25D-4DA4-A515-BD550F7A4418}">
      <dgm:prSet/>
      <dgm:spPr/>
      <dgm:t>
        <a:bodyPr/>
        <a:lstStyle/>
        <a:p>
          <a:endParaRPr lang="uk-UA" sz="1400"/>
        </a:p>
      </dgm:t>
    </dgm:pt>
    <dgm:pt modelId="{526A2731-E4EB-4157-A9DD-AFE0694D1631}" type="sibTrans" cxnId="{E4785BA9-A25D-4DA4-A515-BD550F7A4418}">
      <dgm:prSet/>
      <dgm:spPr/>
      <dgm:t>
        <a:bodyPr/>
        <a:lstStyle/>
        <a:p>
          <a:endParaRPr lang="uk-UA" sz="1400"/>
        </a:p>
      </dgm:t>
    </dgm:pt>
    <dgm:pt modelId="{FF055961-54D5-4252-8EFD-5A3ADA3FE60D}">
      <dgm:prSet custT="1"/>
      <dgm:spPr/>
      <dgm:t>
        <a:bodyPr/>
        <a:lstStyle/>
        <a:p>
          <a:pPr rtl="0"/>
          <a:r>
            <a:rPr lang="uk-UA" sz="1400" b="1" i="1" dirty="0" err="1" smtClean="0"/>
            <a:t>Доброзичли</a:t>
          </a:r>
          <a:r>
            <a:rPr lang="uk-UA" sz="1400" b="1" i="1" dirty="0" smtClean="0"/>
            <a:t>-вість і позитивне ставлення</a:t>
          </a:r>
          <a:endParaRPr lang="uk-UA" sz="1400" b="1" i="1" dirty="0"/>
        </a:p>
      </dgm:t>
    </dgm:pt>
    <dgm:pt modelId="{1A909EB2-219E-4CB3-AA49-058A8E855C54}" type="parTrans" cxnId="{5A582976-C02F-47F0-8E60-BB482B9CD886}">
      <dgm:prSet/>
      <dgm:spPr/>
      <dgm:t>
        <a:bodyPr/>
        <a:lstStyle/>
        <a:p>
          <a:endParaRPr lang="uk-UA" sz="1400"/>
        </a:p>
      </dgm:t>
    </dgm:pt>
    <dgm:pt modelId="{BDAEF8CC-B8B5-4E8A-985F-68D318C31DE4}" type="sibTrans" cxnId="{5A582976-C02F-47F0-8E60-BB482B9CD886}">
      <dgm:prSet/>
      <dgm:spPr/>
      <dgm:t>
        <a:bodyPr/>
        <a:lstStyle/>
        <a:p>
          <a:endParaRPr lang="uk-UA" sz="1400"/>
        </a:p>
      </dgm:t>
    </dgm:pt>
    <dgm:pt modelId="{B8903126-6E0D-4626-88E5-56FC2434D019}">
      <dgm:prSet custT="1"/>
      <dgm:spPr/>
      <dgm:t>
        <a:bodyPr/>
        <a:lstStyle/>
        <a:p>
          <a:pPr rtl="0"/>
          <a:r>
            <a:rPr lang="uk-UA" sz="1400" b="1" i="1" dirty="0" smtClean="0"/>
            <a:t>довіра у відносинах, стосунках</a:t>
          </a:r>
          <a:endParaRPr lang="uk-UA" sz="1400" b="1" i="1" dirty="0"/>
        </a:p>
      </dgm:t>
    </dgm:pt>
    <dgm:pt modelId="{5499D283-0C7F-47FC-9A86-A0ECF12D2090}" type="parTrans" cxnId="{003D35E5-B019-42BD-B68D-CA00B9A1D2BB}">
      <dgm:prSet/>
      <dgm:spPr/>
      <dgm:t>
        <a:bodyPr/>
        <a:lstStyle/>
        <a:p>
          <a:endParaRPr lang="uk-UA" sz="1400"/>
        </a:p>
      </dgm:t>
    </dgm:pt>
    <dgm:pt modelId="{19682F30-82B5-4DA3-B297-BC05B9EB4713}" type="sibTrans" cxnId="{003D35E5-B019-42BD-B68D-CA00B9A1D2BB}">
      <dgm:prSet/>
      <dgm:spPr/>
      <dgm:t>
        <a:bodyPr/>
        <a:lstStyle/>
        <a:p>
          <a:endParaRPr lang="uk-UA" sz="1400"/>
        </a:p>
      </dgm:t>
    </dgm:pt>
    <dgm:pt modelId="{7FE12B51-A6AB-4318-8635-CB4121783AE4}">
      <dgm:prSet custT="1"/>
      <dgm:spPr/>
      <dgm:t>
        <a:bodyPr/>
        <a:lstStyle/>
        <a:p>
          <a:pPr rtl="0"/>
          <a:r>
            <a:rPr lang="uk-UA" sz="1400" b="1" i="1" dirty="0" smtClean="0"/>
            <a:t>діалог – взаємодія – взаємоповага</a:t>
          </a:r>
          <a:endParaRPr lang="uk-UA" sz="1400" b="1" i="1" dirty="0"/>
        </a:p>
      </dgm:t>
    </dgm:pt>
    <dgm:pt modelId="{29002B94-C37C-46D8-9EAA-30EB61F9866C}" type="parTrans" cxnId="{F06694D4-6128-4E44-8A9F-2546A8BE6B06}">
      <dgm:prSet/>
      <dgm:spPr/>
      <dgm:t>
        <a:bodyPr/>
        <a:lstStyle/>
        <a:p>
          <a:endParaRPr lang="uk-UA" sz="1400"/>
        </a:p>
      </dgm:t>
    </dgm:pt>
    <dgm:pt modelId="{EBCC008F-14F8-422A-A297-45523B19901C}" type="sibTrans" cxnId="{F06694D4-6128-4E44-8A9F-2546A8BE6B06}">
      <dgm:prSet/>
      <dgm:spPr/>
      <dgm:t>
        <a:bodyPr/>
        <a:lstStyle/>
        <a:p>
          <a:endParaRPr lang="uk-UA" sz="1400"/>
        </a:p>
      </dgm:t>
    </dgm:pt>
    <dgm:pt modelId="{4A78E396-7DCA-4366-929A-6A80C8149FBC}">
      <dgm:prSet custT="1"/>
      <dgm:spPr/>
      <dgm:t>
        <a:bodyPr/>
        <a:lstStyle/>
        <a:p>
          <a:pPr rtl="0"/>
          <a:r>
            <a:rPr lang="uk-UA" sz="1400" b="1" i="1" dirty="0" smtClean="0"/>
            <a:t>розподілене лідерство </a:t>
          </a:r>
          <a:r>
            <a:rPr lang="uk-UA" sz="1400" dirty="0" smtClean="0"/>
            <a:t>(</a:t>
          </a:r>
          <a:r>
            <a:rPr lang="uk-UA" sz="1400" dirty="0" err="1" smtClean="0"/>
            <a:t>проактивність</a:t>
          </a:r>
          <a:r>
            <a:rPr lang="uk-UA" sz="1400" dirty="0" smtClean="0"/>
            <a:t>, право вибору та відповідальність за нього, горизонтальність </a:t>
          </a:r>
          <a:r>
            <a:rPr lang="uk-UA" sz="1400" dirty="0" err="1" smtClean="0"/>
            <a:t>зв’язків</a:t>
          </a:r>
          <a:r>
            <a:rPr lang="uk-UA" sz="1400" dirty="0" smtClean="0"/>
            <a:t>)</a:t>
          </a:r>
          <a:endParaRPr lang="uk-UA" sz="1400" dirty="0"/>
        </a:p>
      </dgm:t>
    </dgm:pt>
    <dgm:pt modelId="{6FAA2B86-FFAD-470C-B599-382B3DD201B9}" type="parTrans" cxnId="{E60C6C7A-97C7-45B9-B136-2D66FBBA7744}">
      <dgm:prSet/>
      <dgm:spPr/>
      <dgm:t>
        <a:bodyPr/>
        <a:lstStyle/>
        <a:p>
          <a:endParaRPr lang="uk-UA" sz="1400"/>
        </a:p>
      </dgm:t>
    </dgm:pt>
    <dgm:pt modelId="{D54867C8-E2C6-40FE-A794-41D151830DD1}" type="sibTrans" cxnId="{E60C6C7A-97C7-45B9-B136-2D66FBBA7744}">
      <dgm:prSet/>
      <dgm:spPr/>
      <dgm:t>
        <a:bodyPr/>
        <a:lstStyle/>
        <a:p>
          <a:endParaRPr lang="uk-UA" sz="1400"/>
        </a:p>
      </dgm:t>
    </dgm:pt>
    <dgm:pt modelId="{E8A3F7F5-AD19-4AFF-A51B-A4304AE9956F}">
      <dgm:prSet custT="1"/>
      <dgm:spPr/>
      <dgm:t>
        <a:bodyPr/>
        <a:lstStyle/>
        <a:p>
          <a:pPr rtl="0"/>
          <a:r>
            <a:rPr lang="uk-UA" sz="1400" b="1" i="1" dirty="0" smtClean="0"/>
            <a:t>принципи соціального партнерства </a:t>
          </a:r>
          <a:r>
            <a:rPr lang="uk-UA" sz="1400" dirty="0" smtClean="0"/>
            <a:t>(рівність сторін, добровільність прийняття зобов’язань, обов’язковість виконання домовленостей) </a:t>
          </a:r>
          <a:endParaRPr lang="uk-UA" sz="1400" dirty="0"/>
        </a:p>
      </dgm:t>
    </dgm:pt>
    <dgm:pt modelId="{7C4AFE13-ACE6-46D7-8776-CF3CB4059592}" type="parTrans" cxnId="{A1EE7258-1DA9-4AB4-BF31-4E1265A93F66}">
      <dgm:prSet/>
      <dgm:spPr/>
      <dgm:t>
        <a:bodyPr/>
        <a:lstStyle/>
        <a:p>
          <a:endParaRPr lang="uk-UA" sz="1400"/>
        </a:p>
      </dgm:t>
    </dgm:pt>
    <dgm:pt modelId="{F0A2933A-2238-46E6-B0B6-89637E9723B4}" type="sibTrans" cxnId="{A1EE7258-1DA9-4AB4-BF31-4E1265A93F66}">
      <dgm:prSet/>
      <dgm:spPr/>
      <dgm:t>
        <a:bodyPr/>
        <a:lstStyle/>
        <a:p>
          <a:endParaRPr lang="uk-UA" sz="1400"/>
        </a:p>
      </dgm:t>
    </dgm:pt>
    <dgm:pt modelId="{952B60CF-ECB4-4204-840B-DBAC8B8E29B3}" type="pres">
      <dgm:prSet presAssocID="{857997C1-0E77-472A-B521-FF407646B64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E37182-77BB-4D87-AC55-5E8A2B555011}" type="pres">
      <dgm:prSet presAssocID="{17991CB5-2764-4221-B4A1-9B34A7421AC3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FFCDE13-F01D-454F-98B4-BF9A7226C328}" type="pres">
      <dgm:prSet presAssocID="{17991CB5-2764-4221-B4A1-9B34A7421AC3}" presName="spNode" presStyleCnt="0"/>
      <dgm:spPr/>
    </dgm:pt>
    <dgm:pt modelId="{8444FBFF-BF0D-4FF5-88FE-9028DCCE750B}" type="pres">
      <dgm:prSet presAssocID="{32179B44-AEEF-4E57-A29F-ABC44E798E8A}" presName="sibTrans" presStyleLbl="sibTrans1D1" presStyleIdx="0" presStyleCnt="7"/>
      <dgm:spPr/>
      <dgm:t>
        <a:bodyPr/>
        <a:lstStyle/>
        <a:p>
          <a:endParaRPr lang="ru-RU"/>
        </a:p>
      </dgm:t>
    </dgm:pt>
    <dgm:pt modelId="{DF2E3BAD-575B-4F57-9AD8-30792A3D224D}" type="pres">
      <dgm:prSet presAssocID="{AEA669CD-E129-444D-ABA7-7089B593977D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B6B8A31-627C-4BBC-B20D-0029EE519A38}" type="pres">
      <dgm:prSet presAssocID="{AEA669CD-E129-444D-ABA7-7089B593977D}" presName="spNode" presStyleCnt="0"/>
      <dgm:spPr/>
    </dgm:pt>
    <dgm:pt modelId="{B67B6DCE-0E6A-438A-A204-B2C30106E35C}" type="pres">
      <dgm:prSet presAssocID="{526A2731-E4EB-4157-A9DD-AFE0694D1631}" presName="sibTrans" presStyleLbl="sibTrans1D1" presStyleIdx="1" presStyleCnt="7"/>
      <dgm:spPr/>
      <dgm:t>
        <a:bodyPr/>
        <a:lstStyle/>
        <a:p>
          <a:endParaRPr lang="ru-RU"/>
        </a:p>
      </dgm:t>
    </dgm:pt>
    <dgm:pt modelId="{52DF798D-24BA-4DEB-AF5C-687F09E2141A}" type="pres">
      <dgm:prSet presAssocID="{FF055961-54D5-4252-8EFD-5A3ADA3FE60D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0A205CD-3E90-4EC3-9EA7-D43161CCAF11}" type="pres">
      <dgm:prSet presAssocID="{FF055961-54D5-4252-8EFD-5A3ADA3FE60D}" presName="spNode" presStyleCnt="0"/>
      <dgm:spPr/>
    </dgm:pt>
    <dgm:pt modelId="{C511BB77-7C56-42EC-8C44-D63B1D65FDED}" type="pres">
      <dgm:prSet presAssocID="{BDAEF8CC-B8B5-4E8A-985F-68D318C31DE4}" presName="sibTrans" presStyleLbl="sibTrans1D1" presStyleIdx="2" presStyleCnt="7"/>
      <dgm:spPr/>
      <dgm:t>
        <a:bodyPr/>
        <a:lstStyle/>
        <a:p>
          <a:endParaRPr lang="ru-RU"/>
        </a:p>
      </dgm:t>
    </dgm:pt>
    <dgm:pt modelId="{FC072D46-57E6-4A42-B6F0-BB6C3A3AD401}" type="pres">
      <dgm:prSet presAssocID="{B8903126-6E0D-4626-88E5-56FC2434D019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2C4C2B2-95AA-45C0-96DA-13F6F127D38E}" type="pres">
      <dgm:prSet presAssocID="{B8903126-6E0D-4626-88E5-56FC2434D019}" presName="spNode" presStyleCnt="0"/>
      <dgm:spPr/>
    </dgm:pt>
    <dgm:pt modelId="{817B4F57-9A04-448B-BADF-7BC0EEB5D8F3}" type="pres">
      <dgm:prSet presAssocID="{19682F30-82B5-4DA3-B297-BC05B9EB4713}" presName="sibTrans" presStyleLbl="sibTrans1D1" presStyleIdx="3" presStyleCnt="7"/>
      <dgm:spPr/>
      <dgm:t>
        <a:bodyPr/>
        <a:lstStyle/>
        <a:p>
          <a:endParaRPr lang="ru-RU"/>
        </a:p>
      </dgm:t>
    </dgm:pt>
    <dgm:pt modelId="{1841E5EA-527E-4AF5-83FE-7316858CF39A}" type="pres">
      <dgm:prSet presAssocID="{7FE12B51-A6AB-4318-8635-CB4121783AE4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3732979-C978-41C2-8796-9465BA152214}" type="pres">
      <dgm:prSet presAssocID="{7FE12B51-A6AB-4318-8635-CB4121783AE4}" presName="spNode" presStyleCnt="0"/>
      <dgm:spPr/>
    </dgm:pt>
    <dgm:pt modelId="{E63937DF-E3C4-4B15-BEEB-307F7A64A916}" type="pres">
      <dgm:prSet presAssocID="{EBCC008F-14F8-422A-A297-45523B19901C}" presName="sibTrans" presStyleLbl="sibTrans1D1" presStyleIdx="4" presStyleCnt="7"/>
      <dgm:spPr/>
      <dgm:t>
        <a:bodyPr/>
        <a:lstStyle/>
        <a:p>
          <a:endParaRPr lang="ru-RU"/>
        </a:p>
      </dgm:t>
    </dgm:pt>
    <dgm:pt modelId="{A3B4D7BE-9734-4363-8C95-1EFEA6D49C45}" type="pres">
      <dgm:prSet presAssocID="{4A78E396-7DCA-4366-929A-6A80C8149FBC}" presName="node" presStyleLbl="node1" presStyleIdx="5" presStyleCnt="7" custScaleX="146868" custScaleY="18575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D0F05E2-3046-4124-B819-D08EE489C223}" type="pres">
      <dgm:prSet presAssocID="{4A78E396-7DCA-4366-929A-6A80C8149FBC}" presName="spNode" presStyleCnt="0"/>
      <dgm:spPr/>
    </dgm:pt>
    <dgm:pt modelId="{CD9DB925-F879-403A-AB20-3B545FA11723}" type="pres">
      <dgm:prSet presAssocID="{D54867C8-E2C6-40FE-A794-41D151830DD1}" presName="sibTrans" presStyleLbl="sibTrans1D1" presStyleIdx="5" presStyleCnt="7"/>
      <dgm:spPr/>
      <dgm:t>
        <a:bodyPr/>
        <a:lstStyle/>
        <a:p>
          <a:endParaRPr lang="ru-RU"/>
        </a:p>
      </dgm:t>
    </dgm:pt>
    <dgm:pt modelId="{6E7606A3-D00A-49C4-AE8E-7DC19E7C9B43}" type="pres">
      <dgm:prSet presAssocID="{E8A3F7F5-AD19-4AFF-A51B-A4304AE9956F}" presName="node" presStyleLbl="node1" presStyleIdx="6" presStyleCnt="7" custScaleX="139461" custScaleY="21116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B81AEC3-F497-4EC5-ACA6-093BD8DC523A}" type="pres">
      <dgm:prSet presAssocID="{E8A3F7F5-AD19-4AFF-A51B-A4304AE9956F}" presName="spNode" presStyleCnt="0"/>
      <dgm:spPr/>
    </dgm:pt>
    <dgm:pt modelId="{29D8D73C-7DB1-47A3-84D1-95E5CBF16050}" type="pres">
      <dgm:prSet presAssocID="{F0A2933A-2238-46E6-B0B6-89637E9723B4}" presName="sibTrans" presStyleLbl="sibTrans1D1" presStyleIdx="6" presStyleCnt="7"/>
      <dgm:spPr/>
      <dgm:t>
        <a:bodyPr/>
        <a:lstStyle/>
        <a:p>
          <a:endParaRPr lang="ru-RU"/>
        </a:p>
      </dgm:t>
    </dgm:pt>
  </dgm:ptLst>
  <dgm:cxnLst>
    <dgm:cxn modelId="{A619FB63-C017-49EC-98F0-D154B9B3E505}" srcId="{857997C1-0E77-472A-B521-FF407646B641}" destId="{17991CB5-2764-4221-B4A1-9B34A7421AC3}" srcOrd="0" destOrd="0" parTransId="{D1FFE462-A55C-4081-87C7-D3176C62DFAC}" sibTransId="{32179B44-AEEF-4E57-A29F-ABC44E798E8A}"/>
    <dgm:cxn modelId="{E60C6C7A-97C7-45B9-B136-2D66FBBA7744}" srcId="{857997C1-0E77-472A-B521-FF407646B641}" destId="{4A78E396-7DCA-4366-929A-6A80C8149FBC}" srcOrd="5" destOrd="0" parTransId="{6FAA2B86-FFAD-470C-B599-382B3DD201B9}" sibTransId="{D54867C8-E2C6-40FE-A794-41D151830DD1}"/>
    <dgm:cxn modelId="{75D7D321-EA45-4B5A-9101-E79644FC1B56}" type="presOf" srcId="{17991CB5-2764-4221-B4A1-9B34A7421AC3}" destId="{F4E37182-77BB-4D87-AC55-5E8A2B555011}" srcOrd="0" destOrd="0" presId="urn:microsoft.com/office/officeart/2005/8/layout/cycle6"/>
    <dgm:cxn modelId="{73F383B0-0EF0-4DF6-AEFE-7D271EDB0CC2}" type="presOf" srcId="{FF055961-54D5-4252-8EFD-5A3ADA3FE60D}" destId="{52DF798D-24BA-4DEB-AF5C-687F09E2141A}" srcOrd="0" destOrd="0" presId="urn:microsoft.com/office/officeart/2005/8/layout/cycle6"/>
    <dgm:cxn modelId="{5A582976-C02F-47F0-8E60-BB482B9CD886}" srcId="{857997C1-0E77-472A-B521-FF407646B641}" destId="{FF055961-54D5-4252-8EFD-5A3ADA3FE60D}" srcOrd="2" destOrd="0" parTransId="{1A909EB2-219E-4CB3-AA49-058A8E855C54}" sibTransId="{BDAEF8CC-B8B5-4E8A-985F-68D318C31DE4}"/>
    <dgm:cxn modelId="{5DFFA4EE-5911-4DAF-9E12-2A178CC83DA5}" type="presOf" srcId="{EBCC008F-14F8-422A-A297-45523B19901C}" destId="{E63937DF-E3C4-4B15-BEEB-307F7A64A916}" srcOrd="0" destOrd="0" presId="urn:microsoft.com/office/officeart/2005/8/layout/cycle6"/>
    <dgm:cxn modelId="{FA9A1AF7-034E-49F2-BD16-3B921381E4C4}" type="presOf" srcId="{AEA669CD-E129-444D-ABA7-7089B593977D}" destId="{DF2E3BAD-575B-4F57-9AD8-30792A3D224D}" srcOrd="0" destOrd="0" presId="urn:microsoft.com/office/officeart/2005/8/layout/cycle6"/>
    <dgm:cxn modelId="{2EB053BD-730B-4E83-B784-51EB3D375C4D}" type="presOf" srcId="{7FE12B51-A6AB-4318-8635-CB4121783AE4}" destId="{1841E5EA-527E-4AF5-83FE-7316858CF39A}" srcOrd="0" destOrd="0" presId="urn:microsoft.com/office/officeart/2005/8/layout/cycle6"/>
    <dgm:cxn modelId="{82856C60-5F25-460B-9BCD-A61BE61AA73E}" type="presOf" srcId="{857997C1-0E77-472A-B521-FF407646B641}" destId="{952B60CF-ECB4-4204-840B-DBAC8B8E29B3}" srcOrd="0" destOrd="0" presId="urn:microsoft.com/office/officeart/2005/8/layout/cycle6"/>
    <dgm:cxn modelId="{E4785BA9-A25D-4DA4-A515-BD550F7A4418}" srcId="{857997C1-0E77-472A-B521-FF407646B641}" destId="{AEA669CD-E129-444D-ABA7-7089B593977D}" srcOrd="1" destOrd="0" parTransId="{567BEDDB-9E53-49A8-B4F2-BD814348BC2D}" sibTransId="{526A2731-E4EB-4157-A9DD-AFE0694D1631}"/>
    <dgm:cxn modelId="{B5D3E100-4786-4B89-B8D6-A99B46A9CA37}" type="presOf" srcId="{B8903126-6E0D-4626-88E5-56FC2434D019}" destId="{FC072D46-57E6-4A42-B6F0-BB6C3A3AD401}" srcOrd="0" destOrd="0" presId="urn:microsoft.com/office/officeart/2005/8/layout/cycle6"/>
    <dgm:cxn modelId="{BE609BDD-0020-4CA9-9FBD-CAACC0FBA661}" type="presOf" srcId="{F0A2933A-2238-46E6-B0B6-89637E9723B4}" destId="{29D8D73C-7DB1-47A3-84D1-95E5CBF16050}" srcOrd="0" destOrd="0" presId="urn:microsoft.com/office/officeart/2005/8/layout/cycle6"/>
    <dgm:cxn modelId="{003D35E5-B019-42BD-B68D-CA00B9A1D2BB}" srcId="{857997C1-0E77-472A-B521-FF407646B641}" destId="{B8903126-6E0D-4626-88E5-56FC2434D019}" srcOrd="3" destOrd="0" parTransId="{5499D283-0C7F-47FC-9A86-A0ECF12D2090}" sibTransId="{19682F30-82B5-4DA3-B297-BC05B9EB4713}"/>
    <dgm:cxn modelId="{E89686AD-AAF8-473A-AEED-4EC6C1243199}" type="presOf" srcId="{32179B44-AEEF-4E57-A29F-ABC44E798E8A}" destId="{8444FBFF-BF0D-4FF5-88FE-9028DCCE750B}" srcOrd="0" destOrd="0" presId="urn:microsoft.com/office/officeart/2005/8/layout/cycle6"/>
    <dgm:cxn modelId="{B90CF4E1-BCF7-49C4-B05C-F31A1AAA0334}" type="presOf" srcId="{19682F30-82B5-4DA3-B297-BC05B9EB4713}" destId="{817B4F57-9A04-448B-BADF-7BC0EEB5D8F3}" srcOrd="0" destOrd="0" presId="urn:microsoft.com/office/officeart/2005/8/layout/cycle6"/>
    <dgm:cxn modelId="{A831023C-8A67-4FA4-A5FB-8606118A5DF5}" type="presOf" srcId="{526A2731-E4EB-4157-A9DD-AFE0694D1631}" destId="{B67B6DCE-0E6A-438A-A204-B2C30106E35C}" srcOrd="0" destOrd="0" presId="urn:microsoft.com/office/officeart/2005/8/layout/cycle6"/>
    <dgm:cxn modelId="{2AEBB8B4-98F7-417B-A061-CF024274C33E}" type="presOf" srcId="{D54867C8-E2C6-40FE-A794-41D151830DD1}" destId="{CD9DB925-F879-403A-AB20-3B545FA11723}" srcOrd="0" destOrd="0" presId="urn:microsoft.com/office/officeart/2005/8/layout/cycle6"/>
    <dgm:cxn modelId="{0C25CD01-3631-4DFC-B15C-B02A4E75E60B}" type="presOf" srcId="{4A78E396-7DCA-4366-929A-6A80C8149FBC}" destId="{A3B4D7BE-9734-4363-8C95-1EFEA6D49C45}" srcOrd="0" destOrd="0" presId="urn:microsoft.com/office/officeart/2005/8/layout/cycle6"/>
    <dgm:cxn modelId="{219673E4-5BE5-43C1-BFFC-8B540F52DB5A}" type="presOf" srcId="{E8A3F7F5-AD19-4AFF-A51B-A4304AE9956F}" destId="{6E7606A3-D00A-49C4-AE8E-7DC19E7C9B43}" srcOrd="0" destOrd="0" presId="urn:microsoft.com/office/officeart/2005/8/layout/cycle6"/>
    <dgm:cxn modelId="{7A2BA78E-73C0-48BC-AAE9-3959F00AD816}" type="presOf" srcId="{BDAEF8CC-B8B5-4E8A-985F-68D318C31DE4}" destId="{C511BB77-7C56-42EC-8C44-D63B1D65FDED}" srcOrd="0" destOrd="0" presId="urn:microsoft.com/office/officeart/2005/8/layout/cycle6"/>
    <dgm:cxn modelId="{F06694D4-6128-4E44-8A9F-2546A8BE6B06}" srcId="{857997C1-0E77-472A-B521-FF407646B641}" destId="{7FE12B51-A6AB-4318-8635-CB4121783AE4}" srcOrd="4" destOrd="0" parTransId="{29002B94-C37C-46D8-9EAA-30EB61F9866C}" sibTransId="{EBCC008F-14F8-422A-A297-45523B19901C}"/>
    <dgm:cxn modelId="{A1EE7258-1DA9-4AB4-BF31-4E1265A93F66}" srcId="{857997C1-0E77-472A-B521-FF407646B641}" destId="{E8A3F7F5-AD19-4AFF-A51B-A4304AE9956F}" srcOrd="6" destOrd="0" parTransId="{7C4AFE13-ACE6-46D7-8776-CF3CB4059592}" sibTransId="{F0A2933A-2238-46E6-B0B6-89637E9723B4}"/>
    <dgm:cxn modelId="{4110748B-04DA-483D-BDA5-D307445A69FB}" type="presParOf" srcId="{952B60CF-ECB4-4204-840B-DBAC8B8E29B3}" destId="{F4E37182-77BB-4D87-AC55-5E8A2B555011}" srcOrd="0" destOrd="0" presId="urn:microsoft.com/office/officeart/2005/8/layout/cycle6"/>
    <dgm:cxn modelId="{F6A26D50-FE1B-40F1-B7A4-9ACA71E5F0C2}" type="presParOf" srcId="{952B60CF-ECB4-4204-840B-DBAC8B8E29B3}" destId="{7FFCDE13-F01D-454F-98B4-BF9A7226C328}" srcOrd="1" destOrd="0" presId="urn:microsoft.com/office/officeart/2005/8/layout/cycle6"/>
    <dgm:cxn modelId="{5719E0CF-9052-432E-A9E5-FC61F54AC991}" type="presParOf" srcId="{952B60CF-ECB4-4204-840B-DBAC8B8E29B3}" destId="{8444FBFF-BF0D-4FF5-88FE-9028DCCE750B}" srcOrd="2" destOrd="0" presId="urn:microsoft.com/office/officeart/2005/8/layout/cycle6"/>
    <dgm:cxn modelId="{9E596AE4-0E09-4168-8318-4C0E04944285}" type="presParOf" srcId="{952B60CF-ECB4-4204-840B-DBAC8B8E29B3}" destId="{DF2E3BAD-575B-4F57-9AD8-30792A3D224D}" srcOrd="3" destOrd="0" presId="urn:microsoft.com/office/officeart/2005/8/layout/cycle6"/>
    <dgm:cxn modelId="{2E9DA33A-3802-4849-9275-603322C986F1}" type="presParOf" srcId="{952B60CF-ECB4-4204-840B-DBAC8B8E29B3}" destId="{AB6B8A31-627C-4BBC-B20D-0029EE519A38}" srcOrd="4" destOrd="0" presId="urn:microsoft.com/office/officeart/2005/8/layout/cycle6"/>
    <dgm:cxn modelId="{54B850F7-8396-47A4-9F61-F963C6E1369D}" type="presParOf" srcId="{952B60CF-ECB4-4204-840B-DBAC8B8E29B3}" destId="{B67B6DCE-0E6A-438A-A204-B2C30106E35C}" srcOrd="5" destOrd="0" presId="urn:microsoft.com/office/officeart/2005/8/layout/cycle6"/>
    <dgm:cxn modelId="{0030BF74-AB5D-40DC-999E-DD433E432447}" type="presParOf" srcId="{952B60CF-ECB4-4204-840B-DBAC8B8E29B3}" destId="{52DF798D-24BA-4DEB-AF5C-687F09E2141A}" srcOrd="6" destOrd="0" presId="urn:microsoft.com/office/officeart/2005/8/layout/cycle6"/>
    <dgm:cxn modelId="{1207A708-D786-4ECD-AB7D-E9335ECA07A7}" type="presParOf" srcId="{952B60CF-ECB4-4204-840B-DBAC8B8E29B3}" destId="{20A205CD-3E90-4EC3-9EA7-D43161CCAF11}" srcOrd="7" destOrd="0" presId="urn:microsoft.com/office/officeart/2005/8/layout/cycle6"/>
    <dgm:cxn modelId="{DD891C25-ED94-43AE-BF4F-8F7745EC3A3A}" type="presParOf" srcId="{952B60CF-ECB4-4204-840B-DBAC8B8E29B3}" destId="{C511BB77-7C56-42EC-8C44-D63B1D65FDED}" srcOrd="8" destOrd="0" presId="urn:microsoft.com/office/officeart/2005/8/layout/cycle6"/>
    <dgm:cxn modelId="{6749BF4D-B6A5-48D1-A2F6-6CA9F8FA6522}" type="presParOf" srcId="{952B60CF-ECB4-4204-840B-DBAC8B8E29B3}" destId="{FC072D46-57E6-4A42-B6F0-BB6C3A3AD401}" srcOrd="9" destOrd="0" presId="urn:microsoft.com/office/officeart/2005/8/layout/cycle6"/>
    <dgm:cxn modelId="{057AB5EC-FF39-46A3-8D7B-1DBDF7D5354E}" type="presParOf" srcId="{952B60CF-ECB4-4204-840B-DBAC8B8E29B3}" destId="{D2C4C2B2-95AA-45C0-96DA-13F6F127D38E}" srcOrd="10" destOrd="0" presId="urn:microsoft.com/office/officeart/2005/8/layout/cycle6"/>
    <dgm:cxn modelId="{0C5369CF-8562-402C-9067-456660B2719D}" type="presParOf" srcId="{952B60CF-ECB4-4204-840B-DBAC8B8E29B3}" destId="{817B4F57-9A04-448B-BADF-7BC0EEB5D8F3}" srcOrd="11" destOrd="0" presId="urn:microsoft.com/office/officeart/2005/8/layout/cycle6"/>
    <dgm:cxn modelId="{2A668CA1-C075-43AE-8C8D-C9C45739C794}" type="presParOf" srcId="{952B60CF-ECB4-4204-840B-DBAC8B8E29B3}" destId="{1841E5EA-527E-4AF5-83FE-7316858CF39A}" srcOrd="12" destOrd="0" presId="urn:microsoft.com/office/officeart/2005/8/layout/cycle6"/>
    <dgm:cxn modelId="{616380D4-3EC4-49EB-BD4B-ADECC3797E2C}" type="presParOf" srcId="{952B60CF-ECB4-4204-840B-DBAC8B8E29B3}" destId="{23732979-C978-41C2-8796-9465BA152214}" srcOrd="13" destOrd="0" presId="urn:microsoft.com/office/officeart/2005/8/layout/cycle6"/>
    <dgm:cxn modelId="{432938D0-DB7A-478D-8351-F48A0C709C2F}" type="presParOf" srcId="{952B60CF-ECB4-4204-840B-DBAC8B8E29B3}" destId="{E63937DF-E3C4-4B15-BEEB-307F7A64A916}" srcOrd="14" destOrd="0" presId="urn:microsoft.com/office/officeart/2005/8/layout/cycle6"/>
    <dgm:cxn modelId="{6E416644-E6C0-4A15-965D-2F7B19CE378A}" type="presParOf" srcId="{952B60CF-ECB4-4204-840B-DBAC8B8E29B3}" destId="{A3B4D7BE-9734-4363-8C95-1EFEA6D49C45}" srcOrd="15" destOrd="0" presId="urn:microsoft.com/office/officeart/2005/8/layout/cycle6"/>
    <dgm:cxn modelId="{F3C2E417-C79A-4E4E-A4A6-5F79DFFE94A9}" type="presParOf" srcId="{952B60CF-ECB4-4204-840B-DBAC8B8E29B3}" destId="{8D0F05E2-3046-4124-B819-D08EE489C223}" srcOrd="16" destOrd="0" presId="urn:microsoft.com/office/officeart/2005/8/layout/cycle6"/>
    <dgm:cxn modelId="{97677DA0-B2EA-4CD0-B0C4-4F3CCED38DDF}" type="presParOf" srcId="{952B60CF-ECB4-4204-840B-DBAC8B8E29B3}" destId="{CD9DB925-F879-403A-AB20-3B545FA11723}" srcOrd="17" destOrd="0" presId="urn:microsoft.com/office/officeart/2005/8/layout/cycle6"/>
    <dgm:cxn modelId="{FD10EE1C-4F7D-4AC8-92AB-E6AB657B342F}" type="presParOf" srcId="{952B60CF-ECB4-4204-840B-DBAC8B8E29B3}" destId="{6E7606A3-D00A-49C4-AE8E-7DC19E7C9B43}" srcOrd="18" destOrd="0" presId="urn:microsoft.com/office/officeart/2005/8/layout/cycle6"/>
    <dgm:cxn modelId="{D4630B8B-ED5F-4960-9FEF-9C86112F9492}" type="presParOf" srcId="{952B60CF-ECB4-4204-840B-DBAC8B8E29B3}" destId="{EB81AEC3-F497-4EC5-ACA6-093BD8DC523A}" srcOrd="19" destOrd="0" presId="urn:microsoft.com/office/officeart/2005/8/layout/cycle6"/>
    <dgm:cxn modelId="{9430D832-FF99-4598-AEE1-162ED31DDB83}" type="presParOf" srcId="{952B60CF-ECB4-4204-840B-DBAC8B8E29B3}" destId="{29D8D73C-7DB1-47A3-84D1-95E5CBF16050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78DB51-3C37-4E1F-8F3D-2D12948CF77A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043749B-E199-48E0-B153-1188C3C6E4BE}">
      <dgm:prSet custT="1"/>
      <dgm:spPr/>
      <dgm:t>
        <a:bodyPr/>
        <a:lstStyle/>
        <a:p>
          <a:pPr rtl="0"/>
          <a:r>
            <a:rPr lang="ru-RU" sz="1800" b="1" i="1" dirty="0" err="1" smtClean="0"/>
            <a:t>навчання</a:t>
          </a:r>
          <a:r>
            <a:rPr lang="ru-RU" sz="1800" b="1" i="1" dirty="0" smtClean="0"/>
            <a:t> без примусу;</a:t>
          </a:r>
          <a:endParaRPr lang="uk-UA" sz="1800" dirty="0"/>
        </a:p>
      </dgm:t>
    </dgm:pt>
    <dgm:pt modelId="{F6506F50-156D-40D8-91B6-47E503AEF132}" type="parTrans" cxnId="{7AF0AD89-C007-41BF-9784-DD8A59D10B43}">
      <dgm:prSet/>
      <dgm:spPr/>
      <dgm:t>
        <a:bodyPr/>
        <a:lstStyle/>
        <a:p>
          <a:endParaRPr lang="uk-UA" sz="1800"/>
        </a:p>
      </dgm:t>
    </dgm:pt>
    <dgm:pt modelId="{C598D4D2-36BB-4FD5-8324-6E82B7E88486}" type="sibTrans" cxnId="{7AF0AD89-C007-41BF-9784-DD8A59D10B43}">
      <dgm:prSet/>
      <dgm:spPr/>
      <dgm:t>
        <a:bodyPr/>
        <a:lstStyle/>
        <a:p>
          <a:endParaRPr lang="uk-UA" sz="1800"/>
        </a:p>
      </dgm:t>
    </dgm:pt>
    <dgm:pt modelId="{C31771FB-2404-482A-80B9-9D4C118D7D3C}">
      <dgm:prSet custT="1"/>
      <dgm:spPr/>
      <dgm:t>
        <a:bodyPr/>
        <a:lstStyle/>
        <a:p>
          <a:pPr rtl="0"/>
          <a:r>
            <a:rPr lang="ru-RU" sz="1800" b="1" i="1" smtClean="0"/>
            <a:t>ідея </a:t>
          </a:r>
          <a:r>
            <a:rPr lang="uk-UA" sz="1800" b="1" i="1" smtClean="0"/>
            <a:t>складної </a:t>
          </a:r>
          <a:r>
            <a:rPr lang="ru-RU" sz="1800" b="1" i="1" smtClean="0"/>
            <a:t>мети</a:t>
          </a:r>
          <a:r>
            <a:rPr lang="uk-UA" sz="1800" smtClean="0"/>
            <a:t>; </a:t>
          </a:r>
          <a:endParaRPr lang="uk-UA" sz="1800"/>
        </a:p>
      </dgm:t>
    </dgm:pt>
    <dgm:pt modelId="{FD5F76D9-8A17-497C-98B7-CECD7F49A418}" type="parTrans" cxnId="{D5E0C194-F19D-482D-84CC-71D69F5C76FA}">
      <dgm:prSet/>
      <dgm:spPr/>
      <dgm:t>
        <a:bodyPr/>
        <a:lstStyle/>
        <a:p>
          <a:endParaRPr lang="uk-UA" sz="1800"/>
        </a:p>
      </dgm:t>
    </dgm:pt>
    <dgm:pt modelId="{97F23201-5739-4D28-B946-54DE7DD2E6BD}" type="sibTrans" cxnId="{D5E0C194-F19D-482D-84CC-71D69F5C76FA}">
      <dgm:prSet/>
      <dgm:spPr/>
      <dgm:t>
        <a:bodyPr/>
        <a:lstStyle/>
        <a:p>
          <a:endParaRPr lang="uk-UA" sz="1800"/>
        </a:p>
      </dgm:t>
    </dgm:pt>
    <dgm:pt modelId="{921ABED7-45DD-4920-820D-48313C28D42F}">
      <dgm:prSet custT="1"/>
      <dgm:spPr/>
      <dgm:t>
        <a:bodyPr/>
        <a:lstStyle/>
        <a:p>
          <a:pPr rtl="0"/>
          <a:r>
            <a:rPr lang="ru-RU" sz="1800" b="1" i="1" smtClean="0"/>
            <a:t>ідея опори</a:t>
          </a:r>
          <a:r>
            <a:rPr lang="ru-RU" sz="1800" smtClean="0"/>
            <a:t>; </a:t>
          </a:r>
          <a:endParaRPr lang="uk-UA" sz="1800"/>
        </a:p>
      </dgm:t>
    </dgm:pt>
    <dgm:pt modelId="{A88CFDCC-9B76-4099-B7DA-AB06DB66F14D}" type="parTrans" cxnId="{D60C90C2-04F3-4CB1-AD5E-0A266D4A59E8}">
      <dgm:prSet/>
      <dgm:spPr/>
      <dgm:t>
        <a:bodyPr/>
        <a:lstStyle/>
        <a:p>
          <a:endParaRPr lang="uk-UA" sz="1800"/>
        </a:p>
      </dgm:t>
    </dgm:pt>
    <dgm:pt modelId="{E8247365-7A05-4E14-8697-E41E0A05749B}" type="sibTrans" cxnId="{D60C90C2-04F3-4CB1-AD5E-0A266D4A59E8}">
      <dgm:prSet/>
      <dgm:spPr/>
      <dgm:t>
        <a:bodyPr/>
        <a:lstStyle/>
        <a:p>
          <a:endParaRPr lang="uk-UA" sz="1800"/>
        </a:p>
      </dgm:t>
    </dgm:pt>
    <dgm:pt modelId="{827CDD9B-9C29-4F9F-AA68-971A5F083DB1}">
      <dgm:prSet custT="1"/>
      <dgm:spPr/>
      <dgm:t>
        <a:bodyPr/>
        <a:lstStyle/>
        <a:p>
          <a:pPr rtl="0"/>
          <a:r>
            <a:rPr lang="ru-RU" sz="1800" b="1" i="1" smtClean="0"/>
            <a:t>вільний вибір</a:t>
          </a:r>
          <a:r>
            <a:rPr lang="ru-RU" sz="1800" smtClean="0"/>
            <a:t>;  </a:t>
          </a:r>
          <a:endParaRPr lang="uk-UA" sz="1800"/>
        </a:p>
      </dgm:t>
    </dgm:pt>
    <dgm:pt modelId="{A1BC2E60-935A-4312-AEA8-B3DBFEE2EAF5}" type="parTrans" cxnId="{B1BB4A83-0AB3-4495-B7DB-A373A94911F6}">
      <dgm:prSet/>
      <dgm:spPr/>
      <dgm:t>
        <a:bodyPr/>
        <a:lstStyle/>
        <a:p>
          <a:endParaRPr lang="uk-UA" sz="1800"/>
        </a:p>
      </dgm:t>
    </dgm:pt>
    <dgm:pt modelId="{943C34D7-972C-4DB7-A3B2-A6E1AE30E6DE}" type="sibTrans" cxnId="{B1BB4A83-0AB3-4495-B7DB-A373A94911F6}">
      <dgm:prSet/>
      <dgm:spPr/>
      <dgm:t>
        <a:bodyPr/>
        <a:lstStyle/>
        <a:p>
          <a:endParaRPr lang="uk-UA" sz="1800"/>
        </a:p>
      </dgm:t>
    </dgm:pt>
    <dgm:pt modelId="{40CC2D2C-867F-48CA-AAE8-6D5630CA3179}">
      <dgm:prSet custT="1"/>
      <dgm:spPr/>
      <dgm:t>
        <a:bodyPr/>
        <a:lstStyle/>
        <a:p>
          <a:pPr rtl="0"/>
          <a:r>
            <a:rPr lang="ru-RU" sz="1800" b="1" i="1" dirty="0" err="1" smtClean="0"/>
            <a:t>ідея</a:t>
          </a:r>
          <a:r>
            <a:rPr lang="ru-RU" sz="1800" b="1" i="1" dirty="0" smtClean="0"/>
            <a:t> </a:t>
          </a:r>
          <a:r>
            <a:rPr lang="ru-RU" sz="1800" b="1" i="1" dirty="0" err="1" smtClean="0"/>
            <a:t>випередження</a:t>
          </a:r>
          <a:r>
            <a:rPr lang="uk-UA" sz="1800" dirty="0" smtClean="0"/>
            <a:t>; </a:t>
          </a:r>
          <a:endParaRPr lang="uk-UA" sz="1800" dirty="0"/>
        </a:p>
      </dgm:t>
    </dgm:pt>
    <dgm:pt modelId="{779F2D07-8611-481B-A102-2BB6038E132D}" type="parTrans" cxnId="{1A276EFC-6A57-4968-BE4A-E7C90CE392F3}">
      <dgm:prSet/>
      <dgm:spPr/>
      <dgm:t>
        <a:bodyPr/>
        <a:lstStyle/>
        <a:p>
          <a:endParaRPr lang="uk-UA" sz="1800"/>
        </a:p>
      </dgm:t>
    </dgm:pt>
    <dgm:pt modelId="{44CC0FF3-6014-4502-893E-931E22E4501F}" type="sibTrans" cxnId="{1A276EFC-6A57-4968-BE4A-E7C90CE392F3}">
      <dgm:prSet/>
      <dgm:spPr/>
      <dgm:t>
        <a:bodyPr/>
        <a:lstStyle/>
        <a:p>
          <a:endParaRPr lang="uk-UA" sz="1800"/>
        </a:p>
      </dgm:t>
    </dgm:pt>
    <dgm:pt modelId="{7BFAAFCE-F967-432A-99AE-1418F9F15169}">
      <dgm:prSet custT="1"/>
      <dgm:spPr/>
      <dgm:t>
        <a:bodyPr/>
        <a:lstStyle/>
        <a:p>
          <a:pPr rtl="0"/>
          <a:r>
            <a:rPr lang="ru-RU" sz="1800" b="1" i="1" dirty="0" err="1" smtClean="0"/>
            <a:t>ідея</a:t>
          </a:r>
          <a:r>
            <a:rPr lang="ru-RU" sz="1800" b="1" i="1" dirty="0" smtClean="0"/>
            <a:t> великих</a:t>
          </a:r>
          <a:r>
            <a:rPr lang="ru-RU" sz="1800" i="1" dirty="0" smtClean="0"/>
            <a:t> </a:t>
          </a:r>
          <a:r>
            <a:rPr lang="ru-RU" sz="1800" b="1" i="1" dirty="0" err="1" smtClean="0">
              <a:solidFill>
                <a:schemeClr val="tx1"/>
              </a:solidFill>
            </a:rPr>
            <a:t>блоків</a:t>
          </a:r>
          <a:r>
            <a:rPr lang="ru-RU" sz="1800" b="1" i="1" dirty="0" smtClean="0">
              <a:solidFill>
                <a:schemeClr val="tx1"/>
              </a:solidFill>
            </a:rPr>
            <a:t> </a:t>
          </a:r>
          <a:endParaRPr lang="uk-UA" sz="1800" b="1" dirty="0">
            <a:solidFill>
              <a:schemeClr val="tx1"/>
            </a:solidFill>
          </a:endParaRPr>
        </a:p>
      </dgm:t>
    </dgm:pt>
    <dgm:pt modelId="{47DD0390-AFF0-46F4-8BD3-95553F24D7AD}" type="parTrans" cxnId="{80FACBF5-2F2C-48AE-A760-E76FE4ABD139}">
      <dgm:prSet/>
      <dgm:spPr/>
      <dgm:t>
        <a:bodyPr/>
        <a:lstStyle/>
        <a:p>
          <a:endParaRPr lang="uk-UA" sz="1800"/>
        </a:p>
      </dgm:t>
    </dgm:pt>
    <dgm:pt modelId="{F3188CEC-F695-4A31-A704-F23263D4554E}" type="sibTrans" cxnId="{80FACBF5-2F2C-48AE-A760-E76FE4ABD139}">
      <dgm:prSet/>
      <dgm:spPr/>
      <dgm:t>
        <a:bodyPr/>
        <a:lstStyle/>
        <a:p>
          <a:endParaRPr lang="uk-UA" sz="1800"/>
        </a:p>
      </dgm:t>
    </dgm:pt>
    <dgm:pt modelId="{261D75E5-DAB7-4941-9965-2BE809AC5275}">
      <dgm:prSet custT="1"/>
      <dgm:spPr/>
      <dgm:t>
        <a:bodyPr/>
        <a:lstStyle/>
        <a:p>
          <a:pPr rtl="0"/>
          <a:r>
            <a:rPr lang="ru-RU" sz="1800" b="1" i="1" dirty="0" err="1" smtClean="0"/>
            <a:t>ідея</a:t>
          </a:r>
          <a:r>
            <a:rPr lang="ru-RU" sz="1800" b="1" i="1" dirty="0" smtClean="0"/>
            <a:t> </a:t>
          </a:r>
          <a:r>
            <a:rPr lang="ru-RU" sz="1800" b="1" i="1" dirty="0" err="1" smtClean="0"/>
            <a:t>відповідної</a:t>
          </a:r>
          <a:r>
            <a:rPr lang="ru-RU" sz="1800" b="1" i="1" dirty="0" smtClean="0"/>
            <a:t> </a:t>
          </a:r>
          <a:r>
            <a:rPr lang="ru-RU" sz="1800" b="1" i="1" dirty="0" err="1" smtClean="0"/>
            <a:t>форми</a:t>
          </a:r>
          <a:r>
            <a:rPr lang="ru-RU" sz="1800" i="1" dirty="0" smtClean="0"/>
            <a:t>; </a:t>
          </a:r>
          <a:endParaRPr lang="uk-UA" sz="1800" dirty="0"/>
        </a:p>
      </dgm:t>
    </dgm:pt>
    <dgm:pt modelId="{D1E1EF69-E438-4F3C-9148-C6011DDC9B29}" type="parTrans" cxnId="{6A007FC5-2906-43CB-8341-3A8FBD69D5A9}">
      <dgm:prSet/>
      <dgm:spPr/>
      <dgm:t>
        <a:bodyPr/>
        <a:lstStyle/>
        <a:p>
          <a:endParaRPr lang="uk-UA" sz="1800"/>
        </a:p>
      </dgm:t>
    </dgm:pt>
    <dgm:pt modelId="{7DB2BDF3-F93E-45E4-8EDA-F3F7CD4FE2E6}" type="sibTrans" cxnId="{6A007FC5-2906-43CB-8341-3A8FBD69D5A9}">
      <dgm:prSet/>
      <dgm:spPr/>
      <dgm:t>
        <a:bodyPr/>
        <a:lstStyle/>
        <a:p>
          <a:endParaRPr lang="uk-UA" sz="1800"/>
        </a:p>
      </dgm:t>
    </dgm:pt>
    <dgm:pt modelId="{E786C810-ABD7-4925-A6F7-4B1F7BE5432D}">
      <dgm:prSet custT="1"/>
      <dgm:spPr/>
      <dgm:t>
        <a:bodyPr/>
        <a:lstStyle/>
        <a:p>
          <a:pPr rtl="0"/>
          <a:r>
            <a:rPr lang="ru-RU" sz="1800" b="1" i="1" dirty="0" err="1" smtClean="0"/>
            <a:t>інтелектуальне</a:t>
          </a:r>
          <a:r>
            <a:rPr lang="ru-RU" sz="1800" b="1" i="1" dirty="0" smtClean="0"/>
            <a:t> поле </a:t>
          </a:r>
          <a:r>
            <a:rPr lang="uk-UA" sz="1800" b="1" i="1" dirty="0" smtClean="0"/>
            <a:t>групи</a:t>
          </a:r>
          <a:r>
            <a:rPr lang="uk-UA" sz="1800" dirty="0" smtClean="0"/>
            <a:t>; </a:t>
          </a:r>
          <a:endParaRPr lang="uk-UA" sz="1800" dirty="0"/>
        </a:p>
      </dgm:t>
    </dgm:pt>
    <dgm:pt modelId="{13088F82-0553-4598-86C1-3F34172373DC}" type="parTrans" cxnId="{7D6855F3-284C-405F-9F38-8D45DC0577BC}">
      <dgm:prSet/>
      <dgm:spPr/>
      <dgm:t>
        <a:bodyPr/>
        <a:lstStyle/>
        <a:p>
          <a:endParaRPr lang="uk-UA" sz="1800"/>
        </a:p>
      </dgm:t>
    </dgm:pt>
    <dgm:pt modelId="{895859E0-3CAA-49DC-9016-011287859578}" type="sibTrans" cxnId="{7D6855F3-284C-405F-9F38-8D45DC0577BC}">
      <dgm:prSet/>
      <dgm:spPr/>
      <dgm:t>
        <a:bodyPr/>
        <a:lstStyle/>
        <a:p>
          <a:endParaRPr lang="uk-UA" sz="1800"/>
        </a:p>
      </dgm:t>
    </dgm:pt>
    <dgm:pt modelId="{4895D781-2E07-405A-BB63-A6A302C1FE55}">
      <dgm:prSet custT="1"/>
      <dgm:spPr/>
      <dgm:t>
        <a:bodyPr/>
        <a:lstStyle/>
        <a:p>
          <a:pPr rtl="0"/>
          <a:r>
            <a:rPr lang="ru-RU" sz="1800" b="1" i="1" dirty="0" err="1" smtClean="0"/>
            <a:t>самоаналіз</a:t>
          </a:r>
          <a:r>
            <a:rPr lang="ru-RU" sz="1800" dirty="0" smtClean="0"/>
            <a:t>;</a:t>
          </a:r>
          <a:endParaRPr lang="uk-UA" sz="1800" dirty="0"/>
        </a:p>
      </dgm:t>
    </dgm:pt>
    <dgm:pt modelId="{5D51C4E3-1694-4B51-AEEE-59CD47A26B8A}" type="parTrans" cxnId="{DC2582DB-0DF7-43E3-BCFD-E913976121A5}">
      <dgm:prSet/>
      <dgm:spPr/>
      <dgm:t>
        <a:bodyPr/>
        <a:lstStyle/>
        <a:p>
          <a:endParaRPr lang="uk-UA" sz="1800"/>
        </a:p>
      </dgm:t>
    </dgm:pt>
    <dgm:pt modelId="{85B711E2-E178-4B91-9CF3-FD41AAFA9566}" type="sibTrans" cxnId="{DC2582DB-0DF7-43E3-BCFD-E913976121A5}">
      <dgm:prSet/>
      <dgm:spPr/>
      <dgm:t>
        <a:bodyPr/>
        <a:lstStyle/>
        <a:p>
          <a:endParaRPr lang="uk-UA" sz="1800"/>
        </a:p>
      </dgm:t>
    </dgm:pt>
    <dgm:pt modelId="{23613A4D-A9C8-46EE-8314-51C8DB721E82}">
      <dgm:prSet custT="1"/>
      <dgm:spPr/>
      <dgm:t>
        <a:bodyPr/>
        <a:lstStyle/>
        <a:p>
          <a:pPr rtl="0"/>
          <a:r>
            <a:rPr lang="uk-UA" sz="1800" b="1" i="1" dirty="0" smtClean="0"/>
            <a:t>ідея колективного творчого виховання</a:t>
          </a:r>
          <a:r>
            <a:rPr lang="uk-UA" sz="1800" dirty="0" smtClean="0"/>
            <a:t>;</a:t>
          </a:r>
          <a:endParaRPr lang="uk-UA" sz="1800" dirty="0"/>
        </a:p>
      </dgm:t>
    </dgm:pt>
    <dgm:pt modelId="{4BD23DD6-A07B-4584-BDB2-BA31464B1EE6}" type="parTrans" cxnId="{DD948E9C-52DA-4518-8DFC-E9D6D1652CA6}">
      <dgm:prSet/>
      <dgm:spPr/>
      <dgm:t>
        <a:bodyPr/>
        <a:lstStyle/>
        <a:p>
          <a:endParaRPr lang="uk-UA" sz="1800"/>
        </a:p>
      </dgm:t>
    </dgm:pt>
    <dgm:pt modelId="{142C597E-FEB2-4712-917D-BDCEF17DFC01}" type="sibTrans" cxnId="{DD948E9C-52DA-4518-8DFC-E9D6D1652CA6}">
      <dgm:prSet/>
      <dgm:spPr/>
      <dgm:t>
        <a:bodyPr/>
        <a:lstStyle/>
        <a:p>
          <a:endParaRPr lang="uk-UA" sz="1800"/>
        </a:p>
      </dgm:t>
    </dgm:pt>
    <dgm:pt modelId="{81B781CE-7F47-4475-9DD6-0E1C9B75D09E}">
      <dgm:prSet custT="1"/>
      <dgm:spPr/>
      <dgm:t>
        <a:bodyPr/>
        <a:lstStyle/>
        <a:p>
          <a:pPr rtl="0"/>
          <a:r>
            <a:rPr lang="uk-UA" sz="1800" b="1" i="1" dirty="0" smtClean="0"/>
            <a:t>ідея особистісного підходу до дитини</a:t>
          </a:r>
          <a:r>
            <a:rPr lang="uk-UA" sz="1800" dirty="0" smtClean="0"/>
            <a:t>;</a:t>
          </a:r>
          <a:endParaRPr lang="uk-UA" sz="1800" dirty="0"/>
        </a:p>
      </dgm:t>
    </dgm:pt>
    <dgm:pt modelId="{874E39F2-815B-47E2-A1A0-2C487087B8D3}" type="parTrans" cxnId="{B8E6A6C3-FF0C-4343-81EC-E67D3AF50DD6}">
      <dgm:prSet/>
      <dgm:spPr/>
      <dgm:t>
        <a:bodyPr/>
        <a:lstStyle/>
        <a:p>
          <a:endParaRPr lang="uk-UA" sz="1800"/>
        </a:p>
      </dgm:t>
    </dgm:pt>
    <dgm:pt modelId="{F238B4BE-FA60-48AB-9C0B-3D769D0C5804}" type="sibTrans" cxnId="{B8E6A6C3-FF0C-4343-81EC-E67D3AF50DD6}">
      <dgm:prSet/>
      <dgm:spPr/>
      <dgm:t>
        <a:bodyPr/>
        <a:lstStyle/>
        <a:p>
          <a:endParaRPr lang="uk-UA" sz="1800"/>
        </a:p>
      </dgm:t>
    </dgm:pt>
    <dgm:pt modelId="{1355E263-CCF9-496F-B03A-817E2DA4479A}">
      <dgm:prSet custT="1"/>
      <dgm:spPr/>
      <dgm:t>
        <a:bodyPr/>
        <a:lstStyle/>
        <a:p>
          <a:pPr rtl="0"/>
          <a:r>
            <a:rPr lang="uk-UA" sz="1800" b="1" i="1" dirty="0" smtClean="0"/>
            <a:t>ідея співпраці з батьками</a:t>
          </a:r>
          <a:r>
            <a:rPr lang="uk-UA" sz="1800" dirty="0" smtClean="0"/>
            <a:t>. </a:t>
          </a:r>
          <a:endParaRPr lang="uk-UA" sz="1800" dirty="0"/>
        </a:p>
      </dgm:t>
    </dgm:pt>
    <dgm:pt modelId="{8FB62035-8EFF-491E-9E84-44AFE1D43AA9}" type="parTrans" cxnId="{7EEAB2F7-6B70-430D-86A3-88E1C13C0C7F}">
      <dgm:prSet/>
      <dgm:spPr/>
      <dgm:t>
        <a:bodyPr/>
        <a:lstStyle/>
        <a:p>
          <a:endParaRPr lang="uk-UA" sz="1800"/>
        </a:p>
      </dgm:t>
    </dgm:pt>
    <dgm:pt modelId="{ECBE0AC8-C701-4474-8CFD-C14D0124DD53}" type="sibTrans" cxnId="{7EEAB2F7-6B70-430D-86A3-88E1C13C0C7F}">
      <dgm:prSet/>
      <dgm:spPr/>
      <dgm:t>
        <a:bodyPr/>
        <a:lstStyle/>
        <a:p>
          <a:endParaRPr lang="uk-UA" sz="1800"/>
        </a:p>
      </dgm:t>
    </dgm:pt>
    <dgm:pt modelId="{F5A0E067-3F8C-4161-BF0F-1AD62280CB9E}" type="pres">
      <dgm:prSet presAssocID="{5E78DB51-3C37-4E1F-8F3D-2D12948CF77A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B2417D4A-84FF-406A-ABEB-38BBB1EB9EE5}" type="pres">
      <dgm:prSet presAssocID="{5E78DB51-3C37-4E1F-8F3D-2D12948CF77A}" presName="pyramid" presStyleLbl="node1" presStyleIdx="0" presStyleCnt="1" custScaleX="88073" custLinFactNeighborY="270"/>
      <dgm:spPr/>
    </dgm:pt>
    <dgm:pt modelId="{285C84C4-EC72-4EFC-87E9-0C17CC507A12}" type="pres">
      <dgm:prSet presAssocID="{5E78DB51-3C37-4E1F-8F3D-2D12948CF77A}" presName="theList" presStyleCnt="0"/>
      <dgm:spPr/>
    </dgm:pt>
    <dgm:pt modelId="{4FC690B7-6C54-4F06-B449-D2AC2E612BF3}" type="pres">
      <dgm:prSet presAssocID="{6043749B-E199-48E0-B153-1188C3C6E4BE}" presName="aNode" presStyleLbl="fgAcc1" presStyleIdx="0" presStyleCnt="12" custLinFactY="-69705" custLinFactNeighborX="-4740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323A3D-F899-425B-82D8-1CCEF6B0A28E}" type="pres">
      <dgm:prSet presAssocID="{6043749B-E199-48E0-B153-1188C3C6E4BE}" presName="aSpace" presStyleCnt="0"/>
      <dgm:spPr/>
    </dgm:pt>
    <dgm:pt modelId="{A927EDE3-ABC8-406E-9CA5-8AF6015291F9}" type="pres">
      <dgm:prSet presAssocID="{C31771FB-2404-482A-80B9-9D4C118D7D3C}" presName="aNode" presStyleLbl="fgAcc1" presStyleIdx="1" presStyleCnt="12" custLinFactY="-60572" custLinFactNeighborX="-4656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395D53-B00E-4E1F-B136-8D75955EA8C2}" type="pres">
      <dgm:prSet presAssocID="{C31771FB-2404-482A-80B9-9D4C118D7D3C}" presName="aSpace" presStyleCnt="0"/>
      <dgm:spPr/>
    </dgm:pt>
    <dgm:pt modelId="{1B8FBD45-6693-4896-A921-11B54C343942}" type="pres">
      <dgm:prSet presAssocID="{921ABED7-45DD-4920-820D-48313C28D42F}" presName="aNode" presStyleLbl="fgAcc1" presStyleIdx="2" presStyleCnt="12" custLinFactY="-46870" custLinFactNeighborX="-4656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2AB10B-B992-4A2B-A8DF-6C35A263A744}" type="pres">
      <dgm:prSet presAssocID="{921ABED7-45DD-4920-820D-48313C28D42F}" presName="aSpace" presStyleCnt="0"/>
      <dgm:spPr/>
    </dgm:pt>
    <dgm:pt modelId="{5D5743C8-001A-47A0-83D0-D4D2DBFE763B}" type="pres">
      <dgm:prSet presAssocID="{827CDD9B-9C29-4F9F-AA68-971A5F083DB1}" presName="aNode" presStyleLbl="fgAcc1" presStyleIdx="3" presStyleCnt="12" custLinFactY="-42304" custLinFactNeighborX="-4615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3FBCF-8792-48DF-A5DC-D791486FCD11}" type="pres">
      <dgm:prSet presAssocID="{827CDD9B-9C29-4F9F-AA68-971A5F083DB1}" presName="aSpace" presStyleCnt="0"/>
      <dgm:spPr/>
    </dgm:pt>
    <dgm:pt modelId="{A3E10DAD-0FB5-4BA9-97EB-BE8FE58F8D6C}" type="pres">
      <dgm:prSet presAssocID="{40CC2D2C-867F-48CA-AAE8-6D5630CA3179}" presName="aNode" presStyleLbl="fgAcc1" presStyleIdx="4" presStyleCnt="12" custLinFactY="-33169" custLinFactNeighborX="-4615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6BFAC6-47E3-4F80-B189-DD3060CCDEA5}" type="pres">
      <dgm:prSet presAssocID="{40CC2D2C-867F-48CA-AAE8-6D5630CA3179}" presName="aSpace" presStyleCnt="0"/>
      <dgm:spPr/>
    </dgm:pt>
    <dgm:pt modelId="{0DC69DB0-B6A2-44C8-8DE5-5261537CA343}" type="pres">
      <dgm:prSet presAssocID="{7BFAAFCE-F967-432A-99AE-1418F9F15169}" presName="aNode" presStyleLbl="fgAcc1" presStyleIdx="5" presStyleCnt="12" custLinFactY="-10335" custLinFactNeighborX="-4573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6F404D-560B-4A35-9F1C-E066611404A4}" type="pres">
      <dgm:prSet presAssocID="{7BFAAFCE-F967-432A-99AE-1418F9F15169}" presName="aSpace" presStyleCnt="0"/>
      <dgm:spPr/>
    </dgm:pt>
    <dgm:pt modelId="{315068E5-E8A6-4DBF-A351-07653F66B455}" type="pres">
      <dgm:prSet presAssocID="{261D75E5-DAB7-4941-9965-2BE809AC5275}" presName="aNode" presStyleLbl="fgAcc1" presStyleIdx="6" presStyleCnt="12" custLinFactY="-5768" custLinFactNeighborX="-4573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E65399-0A58-49FB-AB83-9A1A9370DD23}" type="pres">
      <dgm:prSet presAssocID="{261D75E5-DAB7-4941-9965-2BE809AC5275}" presName="aSpace" presStyleCnt="0"/>
      <dgm:spPr/>
    </dgm:pt>
    <dgm:pt modelId="{5E6D81F4-0B4E-48AF-BBD0-DE677D4AF084}" type="pres">
      <dgm:prSet presAssocID="{E786C810-ABD7-4925-A6F7-4B1F7BE5432D}" presName="aNode" presStyleLbl="fgAcc1" presStyleIdx="7" presStyleCnt="12" custLinFactY="-1201" custLinFactNeighborX="-4615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2BEC9E-BC13-432C-9279-2A600C02558E}" type="pres">
      <dgm:prSet presAssocID="{E786C810-ABD7-4925-A6F7-4B1F7BE5432D}" presName="aSpace" presStyleCnt="0"/>
      <dgm:spPr/>
    </dgm:pt>
    <dgm:pt modelId="{730D555A-7894-436F-8E68-8CEBDA4F4A75}" type="pres">
      <dgm:prSet presAssocID="{4895D781-2E07-405A-BB63-A6A302C1FE55}" presName="aNode" presStyleLbl="fgAcc1" presStyleIdx="8" presStyleCnt="12" custLinFactNeighborX="-46986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3150E2-E60F-42A1-832E-AF188872BB9B}" type="pres">
      <dgm:prSet presAssocID="{4895D781-2E07-405A-BB63-A6A302C1FE55}" presName="aSpace" presStyleCnt="0"/>
      <dgm:spPr/>
    </dgm:pt>
    <dgm:pt modelId="{A0B69774-5D68-47ED-9448-B87049AE339C}" type="pres">
      <dgm:prSet presAssocID="{23613A4D-A9C8-46EE-8314-51C8DB721E82}" presName="aNode" presStyleLbl="fgAcc1" presStyleIdx="9" presStyleCnt="12" custScaleY="158734" custLinFactNeighborX="-48233" custLinFactNeighborY="82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BDC0C1-1631-4803-B3F0-21EE485980FF}" type="pres">
      <dgm:prSet presAssocID="{23613A4D-A9C8-46EE-8314-51C8DB721E82}" presName="aSpace" presStyleCnt="0"/>
      <dgm:spPr/>
    </dgm:pt>
    <dgm:pt modelId="{632E61C1-BD15-4937-8BF1-5AE5658123FD}" type="pres">
      <dgm:prSet presAssocID="{81B781CE-7F47-4475-9DD6-0E1C9B75D09E}" presName="aNode" presStyleLbl="fgAcc1" presStyleIdx="10" presStyleCnt="12" custScaleY="142204" custLinFactY="16709" custLinFactNeighborX="-4781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7F7FC7-71CA-4F27-A9C1-301ED11BCF80}" type="pres">
      <dgm:prSet presAssocID="{81B781CE-7F47-4475-9DD6-0E1C9B75D09E}" presName="aSpace" presStyleCnt="0"/>
      <dgm:spPr/>
    </dgm:pt>
    <dgm:pt modelId="{9117E3FB-1CD4-4E80-A584-E691BE69BC00}" type="pres">
      <dgm:prSet presAssocID="{1355E263-CCF9-496F-B03A-817E2DA4479A}" presName="aNode" presStyleLbl="fgAcc1" presStyleIdx="11" presStyleCnt="12" custLinFactY="23395" custLinFactNeighborX="-4781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FC892A-522A-4F83-8BC3-E3367F154611}" type="pres">
      <dgm:prSet presAssocID="{1355E263-CCF9-496F-B03A-817E2DA4479A}" presName="aSpace" presStyleCnt="0"/>
      <dgm:spPr/>
    </dgm:pt>
  </dgm:ptLst>
  <dgm:cxnLst>
    <dgm:cxn modelId="{1A276EFC-6A57-4968-BE4A-E7C90CE392F3}" srcId="{5E78DB51-3C37-4E1F-8F3D-2D12948CF77A}" destId="{40CC2D2C-867F-48CA-AAE8-6D5630CA3179}" srcOrd="4" destOrd="0" parTransId="{779F2D07-8611-481B-A102-2BB6038E132D}" sibTransId="{44CC0FF3-6014-4502-893E-931E22E4501F}"/>
    <dgm:cxn modelId="{7EEAB2F7-6B70-430D-86A3-88E1C13C0C7F}" srcId="{5E78DB51-3C37-4E1F-8F3D-2D12948CF77A}" destId="{1355E263-CCF9-496F-B03A-817E2DA4479A}" srcOrd="11" destOrd="0" parTransId="{8FB62035-8EFF-491E-9E84-44AFE1D43AA9}" sibTransId="{ECBE0AC8-C701-4474-8CFD-C14D0124DD53}"/>
    <dgm:cxn modelId="{DC2582DB-0DF7-43E3-BCFD-E913976121A5}" srcId="{5E78DB51-3C37-4E1F-8F3D-2D12948CF77A}" destId="{4895D781-2E07-405A-BB63-A6A302C1FE55}" srcOrd="8" destOrd="0" parTransId="{5D51C4E3-1694-4B51-AEEE-59CD47A26B8A}" sibTransId="{85B711E2-E178-4B91-9CF3-FD41AAFA9566}"/>
    <dgm:cxn modelId="{B1BB4A83-0AB3-4495-B7DB-A373A94911F6}" srcId="{5E78DB51-3C37-4E1F-8F3D-2D12948CF77A}" destId="{827CDD9B-9C29-4F9F-AA68-971A5F083DB1}" srcOrd="3" destOrd="0" parTransId="{A1BC2E60-935A-4312-AEA8-B3DBFEE2EAF5}" sibTransId="{943C34D7-972C-4DB7-A3B2-A6E1AE30E6DE}"/>
    <dgm:cxn modelId="{D60C90C2-04F3-4CB1-AD5E-0A266D4A59E8}" srcId="{5E78DB51-3C37-4E1F-8F3D-2D12948CF77A}" destId="{921ABED7-45DD-4920-820D-48313C28D42F}" srcOrd="2" destOrd="0" parTransId="{A88CFDCC-9B76-4099-B7DA-AB06DB66F14D}" sibTransId="{E8247365-7A05-4E14-8697-E41E0A05749B}"/>
    <dgm:cxn modelId="{6A007FC5-2906-43CB-8341-3A8FBD69D5A9}" srcId="{5E78DB51-3C37-4E1F-8F3D-2D12948CF77A}" destId="{261D75E5-DAB7-4941-9965-2BE809AC5275}" srcOrd="6" destOrd="0" parTransId="{D1E1EF69-E438-4F3C-9148-C6011DDC9B29}" sibTransId="{7DB2BDF3-F93E-45E4-8EDA-F3F7CD4FE2E6}"/>
    <dgm:cxn modelId="{B8E6A6C3-FF0C-4343-81EC-E67D3AF50DD6}" srcId="{5E78DB51-3C37-4E1F-8F3D-2D12948CF77A}" destId="{81B781CE-7F47-4475-9DD6-0E1C9B75D09E}" srcOrd="10" destOrd="0" parTransId="{874E39F2-815B-47E2-A1A0-2C487087B8D3}" sibTransId="{F238B4BE-FA60-48AB-9C0B-3D769D0C5804}"/>
    <dgm:cxn modelId="{4E05E389-7E71-4724-9A58-83ED5202CD37}" type="presOf" srcId="{921ABED7-45DD-4920-820D-48313C28D42F}" destId="{1B8FBD45-6693-4896-A921-11B54C343942}" srcOrd="0" destOrd="0" presId="urn:microsoft.com/office/officeart/2005/8/layout/pyramid2"/>
    <dgm:cxn modelId="{7D6855F3-284C-405F-9F38-8D45DC0577BC}" srcId="{5E78DB51-3C37-4E1F-8F3D-2D12948CF77A}" destId="{E786C810-ABD7-4925-A6F7-4B1F7BE5432D}" srcOrd="7" destOrd="0" parTransId="{13088F82-0553-4598-86C1-3F34172373DC}" sibTransId="{895859E0-3CAA-49DC-9016-011287859578}"/>
    <dgm:cxn modelId="{D5E0C194-F19D-482D-84CC-71D69F5C76FA}" srcId="{5E78DB51-3C37-4E1F-8F3D-2D12948CF77A}" destId="{C31771FB-2404-482A-80B9-9D4C118D7D3C}" srcOrd="1" destOrd="0" parTransId="{FD5F76D9-8A17-497C-98B7-CECD7F49A418}" sibTransId="{97F23201-5739-4D28-B946-54DE7DD2E6BD}"/>
    <dgm:cxn modelId="{A8548317-3D71-4280-903E-81473B7F5127}" type="presOf" srcId="{40CC2D2C-867F-48CA-AAE8-6D5630CA3179}" destId="{A3E10DAD-0FB5-4BA9-97EB-BE8FE58F8D6C}" srcOrd="0" destOrd="0" presId="urn:microsoft.com/office/officeart/2005/8/layout/pyramid2"/>
    <dgm:cxn modelId="{0993E174-086A-4F85-88F8-68C70AB9E779}" type="presOf" srcId="{23613A4D-A9C8-46EE-8314-51C8DB721E82}" destId="{A0B69774-5D68-47ED-9448-B87049AE339C}" srcOrd="0" destOrd="0" presId="urn:microsoft.com/office/officeart/2005/8/layout/pyramid2"/>
    <dgm:cxn modelId="{17BE97E6-0D39-4D70-9B47-4F6D13E78958}" type="presOf" srcId="{6043749B-E199-48E0-B153-1188C3C6E4BE}" destId="{4FC690B7-6C54-4F06-B449-D2AC2E612BF3}" srcOrd="0" destOrd="0" presId="urn:microsoft.com/office/officeart/2005/8/layout/pyramid2"/>
    <dgm:cxn modelId="{7611D7E2-DE2E-4659-B804-70CA1E2D489E}" type="presOf" srcId="{C31771FB-2404-482A-80B9-9D4C118D7D3C}" destId="{A927EDE3-ABC8-406E-9CA5-8AF6015291F9}" srcOrd="0" destOrd="0" presId="urn:microsoft.com/office/officeart/2005/8/layout/pyramid2"/>
    <dgm:cxn modelId="{7AF0AD89-C007-41BF-9784-DD8A59D10B43}" srcId="{5E78DB51-3C37-4E1F-8F3D-2D12948CF77A}" destId="{6043749B-E199-48E0-B153-1188C3C6E4BE}" srcOrd="0" destOrd="0" parTransId="{F6506F50-156D-40D8-91B6-47E503AEF132}" sibTransId="{C598D4D2-36BB-4FD5-8324-6E82B7E88486}"/>
    <dgm:cxn modelId="{80FACBF5-2F2C-48AE-A760-E76FE4ABD139}" srcId="{5E78DB51-3C37-4E1F-8F3D-2D12948CF77A}" destId="{7BFAAFCE-F967-432A-99AE-1418F9F15169}" srcOrd="5" destOrd="0" parTransId="{47DD0390-AFF0-46F4-8BD3-95553F24D7AD}" sibTransId="{F3188CEC-F695-4A31-A704-F23263D4554E}"/>
    <dgm:cxn modelId="{F56A058A-6BBC-4521-BA8C-3EC851AA8722}" type="presOf" srcId="{261D75E5-DAB7-4941-9965-2BE809AC5275}" destId="{315068E5-E8A6-4DBF-A351-07653F66B455}" srcOrd="0" destOrd="0" presId="urn:microsoft.com/office/officeart/2005/8/layout/pyramid2"/>
    <dgm:cxn modelId="{EE1B3358-4AF0-4A65-B711-7E16AF184B08}" type="presOf" srcId="{4895D781-2E07-405A-BB63-A6A302C1FE55}" destId="{730D555A-7894-436F-8E68-8CEBDA4F4A75}" srcOrd="0" destOrd="0" presId="urn:microsoft.com/office/officeart/2005/8/layout/pyramid2"/>
    <dgm:cxn modelId="{EE611AB2-9D9E-4FA4-825B-7A3DEBC11A21}" type="presOf" srcId="{827CDD9B-9C29-4F9F-AA68-971A5F083DB1}" destId="{5D5743C8-001A-47A0-83D0-D4D2DBFE763B}" srcOrd="0" destOrd="0" presId="urn:microsoft.com/office/officeart/2005/8/layout/pyramid2"/>
    <dgm:cxn modelId="{BCB0DF33-AF4C-4F49-B663-9B9735EF4835}" type="presOf" srcId="{81B781CE-7F47-4475-9DD6-0E1C9B75D09E}" destId="{632E61C1-BD15-4937-8BF1-5AE5658123FD}" srcOrd="0" destOrd="0" presId="urn:microsoft.com/office/officeart/2005/8/layout/pyramid2"/>
    <dgm:cxn modelId="{61D9476A-94DB-4748-839F-E9161FE9C830}" type="presOf" srcId="{1355E263-CCF9-496F-B03A-817E2DA4479A}" destId="{9117E3FB-1CD4-4E80-A584-E691BE69BC00}" srcOrd="0" destOrd="0" presId="urn:microsoft.com/office/officeart/2005/8/layout/pyramid2"/>
    <dgm:cxn modelId="{53065945-5882-414D-98BD-AE0B831D0428}" type="presOf" srcId="{E786C810-ABD7-4925-A6F7-4B1F7BE5432D}" destId="{5E6D81F4-0B4E-48AF-BBD0-DE677D4AF084}" srcOrd="0" destOrd="0" presId="urn:microsoft.com/office/officeart/2005/8/layout/pyramid2"/>
    <dgm:cxn modelId="{E37F696F-811B-4424-9972-AED470BAD29A}" type="presOf" srcId="{5E78DB51-3C37-4E1F-8F3D-2D12948CF77A}" destId="{F5A0E067-3F8C-4161-BF0F-1AD62280CB9E}" srcOrd="0" destOrd="0" presId="urn:microsoft.com/office/officeart/2005/8/layout/pyramid2"/>
    <dgm:cxn modelId="{C77ECC6C-00C3-45BE-881A-DEE99194AC8F}" type="presOf" srcId="{7BFAAFCE-F967-432A-99AE-1418F9F15169}" destId="{0DC69DB0-B6A2-44C8-8DE5-5261537CA343}" srcOrd="0" destOrd="0" presId="urn:microsoft.com/office/officeart/2005/8/layout/pyramid2"/>
    <dgm:cxn modelId="{DD948E9C-52DA-4518-8DFC-E9D6D1652CA6}" srcId="{5E78DB51-3C37-4E1F-8F3D-2D12948CF77A}" destId="{23613A4D-A9C8-46EE-8314-51C8DB721E82}" srcOrd="9" destOrd="0" parTransId="{4BD23DD6-A07B-4584-BDB2-BA31464B1EE6}" sibTransId="{142C597E-FEB2-4712-917D-BDCEF17DFC01}"/>
    <dgm:cxn modelId="{AEA5D58F-9741-4417-BE14-1338EBCBDA25}" type="presParOf" srcId="{F5A0E067-3F8C-4161-BF0F-1AD62280CB9E}" destId="{B2417D4A-84FF-406A-ABEB-38BBB1EB9EE5}" srcOrd="0" destOrd="0" presId="urn:microsoft.com/office/officeart/2005/8/layout/pyramid2"/>
    <dgm:cxn modelId="{6EA3D38E-47EC-45F2-BE77-13A6810B9113}" type="presParOf" srcId="{F5A0E067-3F8C-4161-BF0F-1AD62280CB9E}" destId="{285C84C4-EC72-4EFC-87E9-0C17CC507A12}" srcOrd="1" destOrd="0" presId="urn:microsoft.com/office/officeart/2005/8/layout/pyramid2"/>
    <dgm:cxn modelId="{261A731C-9A84-4F8A-90D5-47072355A059}" type="presParOf" srcId="{285C84C4-EC72-4EFC-87E9-0C17CC507A12}" destId="{4FC690B7-6C54-4F06-B449-D2AC2E612BF3}" srcOrd="0" destOrd="0" presId="urn:microsoft.com/office/officeart/2005/8/layout/pyramid2"/>
    <dgm:cxn modelId="{3E74D5D4-F139-43F8-AE32-4E79B20E81D0}" type="presParOf" srcId="{285C84C4-EC72-4EFC-87E9-0C17CC507A12}" destId="{15323A3D-F899-425B-82D8-1CCEF6B0A28E}" srcOrd="1" destOrd="0" presId="urn:microsoft.com/office/officeart/2005/8/layout/pyramid2"/>
    <dgm:cxn modelId="{6A4E1F12-D14D-4BC0-B00A-1CBC945F012D}" type="presParOf" srcId="{285C84C4-EC72-4EFC-87E9-0C17CC507A12}" destId="{A927EDE3-ABC8-406E-9CA5-8AF6015291F9}" srcOrd="2" destOrd="0" presId="urn:microsoft.com/office/officeart/2005/8/layout/pyramid2"/>
    <dgm:cxn modelId="{DCD66B09-BAEF-48F2-B833-5903CA377DDF}" type="presParOf" srcId="{285C84C4-EC72-4EFC-87E9-0C17CC507A12}" destId="{A6395D53-B00E-4E1F-B136-8D75955EA8C2}" srcOrd="3" destOrd="0" presId="urn:microsoft.com/office/officeart/2005/8/layout/pyramid2"/>
    <dgm:cxn modelId="{C9F7693A-93E3-4328-889F-D54F0DC69BC9}" type="presParOf" srcId="{285C84C4-EC72-4EFC-87E9-0C17CC507A12}" destId="{1B8FBD45-6693-4896-A921-11B54C343942}" srcOrd="4" destOrd="0" presId="urn:microsoft.com/office/officeart/2005/8/layout/pyramid2"/>
    <dgm:cxn modelId="{E62CB12B-65F6-484B-B016-0F3825D6ADA6}" type="presParOf" srcId="{285C84C4-EC72-4EFC-87E9-0C17CC507A12}" destId="{402AB10B-B992-4A2B-A8DF-6C35A263A744}" srcOrd="5" destOrd="0" presId="urn:microsoft.com/office/officeart/2005/8/layout/pyramid2"/>
    <dgm:cxn modelId="{34B09CD7-AA0B-4E8E-AF50-616BF1514121}" type="presParOf" srcId="{285C84C4-EC72-4EFC-87E9-0C17CC507A12}" destId="{5D5743C8-001A-47A0-83D0-D4D2DBFE763B}" srcOrd="6" destOrd="0" presId="urn:microsoft.com/office/officeart/2005/8/layout/pyramid2"/>
    <dgm:cxn modelId="{088C271A-AE6E-4E35-8139-9755FA0AF5D4}" type="presParOf" srcId="{285C84C4-EC72-4EFC-87E9-0C17CC507A12}" destId="{DB43FBCF-8792-48DF-A5DC-D791486FCD11}" srcOrd="7" destOrd="0" presId="urn:microsoft.com/office/officeart/2005/8/layout/pyramid2"/>
    <dgm:cxn modelId="{8EC69903-E560-4CD3-A8FE-24091F6E4123}" type="presParOf" srcId="{285C84C4-EC72-4EFC-87E9-0C17CC507A12}" destId="{A3E10DAD-0FB5-4BA9-97EB-BE8FE58F8D6C}" srcOrd="8" destOrd="0" presId="urn:microsoft.com/office/officeart/2005/8/layout/pyramid2"/>
    <dgm:cxn modelId="{A53AC431-1EEF-480A-8689-09CDCC8BE8AC}" type="presParOf" srcId="{285C84C4-EC72-4EFC-87E9-0C17CC507A12}" destId="{206BFAC6-47E3-4F80-B189-DD3060CCDEA5}" srcOrd="9" destOrd="0" presId="urn:microsoft.com/office/officeart/2005/8/layout/pyramid2"/>
    <dgm:cxn modelId="{A808B974-E31D-4806-B6AE-0A5C390A5A48}" type="presParOf" srcId="{285C84C4-EC72-4EFC-87E9-0C17CC507A12}" destId="{0DC69DB0-B6A2-44C8-8DE5-5261537CA343}" srcOrd="10" destOrd="0" presId="urn:microsoft.com/office/officeart/2005/8/layout/pyramid2"/>
    <dgm:cxn modelId="{588EAE6F-655E-451E-B65E-B67E59569C0E}" type="presParOf" srcId="{285C84C4-EC72-4EFC-87E9-0C17CC507A12}" destId="{286F404D-560B-4A35-9F1C-E066611404A4}" srcOrd="11" destOrd="0" presId="urn:microsoft.com/office/officeart/2005/8/layout/pyramid2"/>
    <dgm:cxn modelId="{C26B7865-8A7C-4BE1-BE33-384171E581BE}" type="presParOf" srcId="{285C84C4-EC72-4EFC-87E9-0C17CC507A12}" destId="{315068E5-E8A6-4DBF-A351-07653F66B455}" srcOrd="12" destOrd="0" presId="urn:microsoft.com/office/officeart/2005/8/layout/pyramid2"/>
    <dgm:cxn modelId="{3A93D635-FB3B-464D-A91D-FB5DFA01CBBD}" type="presParOf" srcId="{285C84C4-EC72-4EFC-87E9-0C17CC507A12}" destId="{56E65399-0A58-49FB-AB83-9A1A9370DD23}" srcOrd="13" destOrd="0" presId="urn:microsoft.com/office/officeart/2005/8/layout/pyramid2"/>
    <dgm:cxn modelId="{63A9E910-2C69-4088-963A-B01C561AC956}" type="presParOf" srcId="{285C84C4-EC72-4EFC-87E9-0C17CC507A12}" destId="{5E6D81F4-0B4E-48AF-BBD0-DE677D4AF084}" srcOrd="14" destOrd="0" presId="urn:microsoft.com/office/officeart/2005/8/layout/pyramid2"/>
    <dgm:cxn modelId="{E9CC627F-5BFE-4D7B-80C3-02C2A6943AED}" type="presParOf" srcId="{285C84C4-EC72-4EFC-87E9-0C17CC507A12}" destId="{712BEC9E-BC13-432C-9279-2A600C02558E}" srcOrd="15" destOrd="0" presId="urn:microsoft.com/office/officeart/2005/8/layout/pyramid2"/>
    <dgm:cxn modelId="{3C763ECF-3ECB-475E-BEAD-43280E88265B}" type="presParOf" srcId="{285C84C4-EC72-4EFC-87E9-0C17CC507A12}" destId="{730D555A-7894-436F-8E68-8CEBDA4F4A75}" srcOrd="16" destOrd="0" presId="urn:microsoft.com/office/officeart/2005/8/layout/pyramid2"/>
    <dgm:cxn modelId="{C28D7530-9519-4960-A9ED-9494ECE74942}" type="presParOf" srcId="{285C84C4-EC72-4EFC-87E9-0C17CC507A12}" destId="{693150E2-E60F-42A1-832E-AF188872BB9B}" srcOrd="17" destOrd="0" presId="urn:microsoft.com/office/officeart/2005/8/layout/pyramid2"/>
    <dgm:cxn modelId="{32C2EE2B-8DAC-452E-93AF-CAFB2E55F3B9}" type="presParOf" srcId="{285C84C4-EC72-4EFC-87E9-0C17CC507A12}" destId="{A0B69774-5D68-47ED-9448-B87049AE339C}" srcOrd="18" destOrd="0" presId="urn:microsoft.com/office/officeart/2005/8/layout/pyramid2"/>
    <dgm:cxn modelId="{CAE1AF6D-0222-4943-BDF8-91BAFD5990F7}" type="presParOf" srcId="{285C84C4-EC72-4EFC-87E9-0C17CC507A12}" destId="{A4BDC0C1-1631-4803-B3F0-21EE485980FF}" srcOrd="19" destOrd="0" presId="urn:microsoft.com/office/officeart/2005/8/layout/pyramid2"/>
    <dgm:cxn modelId="{F3C573CE-B230-4935-AF00-0D417E9E4B8B}" type="presParOf" srcId="{285C84C4-EC72-4EFC-87E9-0C17CC507A12}" destId="{632E61C1-BD15-4937-8BF1-5AE5658123FD}" srcOrd="20" destOrd="0" presId="urn:microsoft.com/office/officeart/2005/8/layout/pyramid2"/>
    <dgm:cxn modelId="{887F9FA7-AFFC-4E32-B1E6-25B32BDAEE25}" type="presParOf" srcId="{285C84C4-EC72-4EFC-87E9-0C17CC507A12}" destId="{B57F7FC7-71CA-4F27-A9C1-301ED11BCF80}" srcOrd="21" destOrd="0" presId="urn:microsoft.com/office/officeart/2005/8/layout/pyramid2"/>
    <dgm:cxn modelId="{9A888372-9D79-42DA-AFF2-B08E71B103D3}" type="presParOf" srcId="{285C84C4-EC72-4EFC-87E9-0C17CC507A12}" destId="{9117E3FB-1CD4-4E80-A584-E691BE69BC00}" srcOrd="22" destOrd="0" presId="urn:microsoft.com/office/officeart/2005/8/layout/pyramid2"/>
    <dgm:cxn modelId="{CBD6E004-DAEB-4431-A29A-084CCFC7F825}" type="presParOf" srcId="{285C84C4-EC72-4EFC-87E9-0C17CC507A12}" destId="{CDFC892A-522A-4F83-8BC3-E3367F154611}" srcOrd="2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1D3D121-6255-47B5-BAD7-CCFA9900CE0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B13ACFB-2880-49A1-8E9F-D191BE3789F6}">
      <dgm:prSet custT="1"/>
      <dgm:spPr/>
      <dgm:t>
        <a:bodyPr/>
        <a:lstStyle/>
        <a:p>
          <a:pPr algn="ctr" rtl="0"/>
          <a:r>
            <a:rPr lang="uk-UA" sz="1600" dirty="0" smtClean="0"/>
            <a:t> СІМ</a:t>
          </a:r>
          <a:r>
            <a:rPr lang="en-US" sz="1600" dirty="0" smtClean="0"/>
            <a:t>’</a:t>
          </a:r>
          <a:r>
            <a:rPr lang="uk-UA" sz="1600" dirty="0" smtClean="0"/>
            <a:t>Я </a:t>
          </a:r>
          <a:endParaRPr lang="uk-UA" sz="1600" dirty="0"/>
        </a:p>
      </dgm:t>
    </dgm:pt>
    <dgm:pt modelId="{E02DE2B9-1F5A-4BB2-9312-22C6907CC27C}" type="parTrans" cxnId="{9E6484DE-5BA4-4509-BBA9-E88620E9AFCB}">
      <dgm:prSet/>
      <dgm:spPr/>
      <dgm:t>
        <a:bodyPr/>
        <a:lstStyle/>
        <a:p>
          <a:endParaRPr lang="uk-UA" sz="2000"/>
        </a:p>
      </dgm:t>
    </dgm:pt>
    <dgm:pt modelId="{1EF45EB5-3416-4281-BE62-9FAD1BDD1C61}" type="sibTrans" cxnId="{9E6484DE-5BA4-4509-BBA9-E88620E9AFCB}">
      <dgm:prSet/>
      <dgm:spPr/>
      <dgm:t>
        <a:bodyPr/>
        <a:lstStyle/>
        <a:p>
          <a:endParaRPr lang="uk-UA" sz="2000"/>
        </a:p>
      </dgm:t>
    </dgm:pt>
    <dgm:pt modelId="{798156D4-7D4F-4CDC-B954-A73F5EDEB9F8}">
      <dgm:prSet custT="1"/>
      <dgm:spPr/>
      <dgm:t>
        <a:bodyPr/>
        <a:lstStyle/>
        <a:p>
          <a:pPr algn="ctr" rtl="0"/>
          <a:r>
            <a:rPr lang="uk-UA" sz="1600" dirty="0" smtClean="0"/>
            <a:t>ПЕДАГОГИ</a:t>
          </a:r>
          <a:endParaRPr lang="uk-UA" sz="1600" dirty="0"/>
        </a:p>
      </dgm:t>
    </dgm:pt>
    <dgm:pt modelId="{ABA6D876-F96D-4ACF-AA5E-5E6100C2E1B1}" type="parTrans" cxnId="{FB624608-F042-451D-A076-29083DF8B99F}">
      <dgm:prSet/>
      <dgm:spPr/>
      <dgm:t>
        <a:bodyPr/>
        <a:lstStyle/>
        <a:p>
          <a:endParaRPr lang="uk-UA" sz="2000"/>
        </a:p>
      </dgm:t>
    </dgm:pt>
    <dgm:pt modelId="{F1B0E4D0-0A50-4E5D-B246-4A99726D4BCA}" type="sibTrans" cxnId="{FB624608-F042-451D-A076-29083DF8B99F}">
      <dgm:prSet/>
      <dgm:spPr/>
      <dgm:t>
        <a:bodyPr/>
        <a:lstStyle/>
        <a:p>
          <a:endParaRPr lang="uk-UA" sz="2000"/>
        </a:p>
      </dgm:t>
    </dgm:pt>
    <dgm:pt modelId="{1F9D1DF0-2778-41A8-BB99-66C301A634E1}">
      <dgm:prSet custT="1"/>
      <dgm:spPr/>
      <dgm:t>
        <a:bodyPr/>
        <a:lstStyle/>
        <a:p>
          <a:pPr algn="ctr" rtl="0"/>
          <a:r>
            <a:rPr lang="uk-UA" sz="1600" dirty="0" smtClean="0"/>
            <a:t>АДМІНІСТРАЦІЯ ЗАКЛАДУ</a:t>
          </a:r>
          <a:endParaRPr lang="uk-UA" sz="1600" dirty="0"/>
        </a:p>
      </dgm:t>
    </dgm:pt>
    <dgm:pt modelId="{48FB27E0-E2B3-4D9C-AF50-8642B88F6B5A}" type="parTrans" cxnId="{FBD16345-1D22-4A25-8EDC-CD34CA97737A}">
      <dgm:prSet/>
      <dgm:spPr/>
      <dgm:t>
        <a:bodyPr/>
        <a:lstStyle/>
        <a:p>
          <a:endParaRPr lang="uk-UA" sz="2000"/>
        </a:p>
      </dgm:t>
    </dgm:pt>
    <dgm:pt modelId="{C21D8D90-C2DB-49BC-97CF-ED82010FA7AE}" type="sibTrans" cxnId="{FBD16345-1D22-4A25-8EDC-CD34CA97737A}">
      <dgm:prSet/>
      <dgm:spPr/>
      <dgm:t>
        <a:bodyPr/>
        <a:lstStyle/>
        <a:p>
          <a:endParaRPr lang="uk-UA" sz="2000"/>
        </a:p>
      </dgm:t>
    </dgm:pt>
    <dgm:pt modelId="{AE106436-6880-44EB-B877-A33EA756D8B5}">
      <dgm:prSet custT="1"/>
      <dgm:spPr/>
      <dgm:t>
        <a:bodyPr/>
        <a:lstStyle/>
        <a:p>
          <a:pPr rtl="0"/>
          <a:r>
            <a:rPr lang="uk-UA" sz="1600" b="1" i="1" dirty="0" smtClean="0"/>
            <a:t>Метою соціально-педагогічного партнерства </a:t>
          </a:r>
          <a:r>
            <a:rPr lang="uk-UA" sz="1600" b="1" i="0" dirty="0" smtClean="0"/>
            <a:t>є інтеграція батьків у педагогічний процес шляхом створення необхідних і достатніх умов для залучення сім'ї до супроводу дитини у освітньому процесі.  </a:t>
          </a:r>
          <a:endParaRPr lang="uk-UA" sz="1600" i="0" dirty="0"/>
        </a:p>
      </dgm:t>
    </dgm:pt>
    <dgm:pt modelId="{16176088-3CFB-4958-AFB8-4D0AB8C929C0}" type="parTrans" cxnId="{175DFC4C-EA7E-460B-8068-F1454D556D85}">
      <dgm:prSet/>
      <dgm:spPr/>
      <dgm:t>
        <a:bodyPr/>
        <a:lstStyle/>
        <a:p>
          <a:endParaRPr lang="uk-UA" sz="2000"/>
        </a:p>
      </dgm:t>
    </dgm:pt>
    <dgm:pt modelId="{3BF358E5-8970-4A09-ABB8-F669B3A13233}" type="sibTrans" cxnId="{175DFC4C-EA7E-460B-8068-F1454D556D85}">
      <dgm:prSet/>
      <dgm:spPr/>
      <dgm:t>
        <a:bodyPr/>
        <a:lstStyle/>
        <a:p>
          <a:endParaRPr lang="uk-UA" sz="2000"/>
        </a:p>
      </dgm:t>
    </dgm:pt>
    <dgm:pt modelId="{E23FCFEB-C91E-4F5C-8A36-C4E17A7A5BF5}">
      <dgm:prSet custT="1"/>
      <dgm:spPr/>
      <dgm:t>
        <a:bodyPr/>
        <a:lstStyle/>
        <a:p>
          <a:pPr rtl="0"/>
          <a:r>
            <a:rPr lang="uk-UA" sz="1600" b="1" i="1" dirty="0" smtClean="0"/>
            <a:t>Така співпраця покликана створити </a:t>
          </a:r>
          <a:r>
            <a:rPr lang="uk-UA" sz="1600" b="1" i="0" dirty="0" smtClean="0"/>
            <a:t>сприятливі умови для виховання здорової, соціально адаптованої, всебічно розвиненої дитини</a:t>
          </a:r>
          <a:r>
            <a:rPr lang="uk-UA" sz="1600" b="1" i="1" dirty="0" smtClean="0"/>
            <a:t>.</a:t>
          </a:r>
          <a:endParaRPr lang="uk-UA" sz="1600" dirty="0"/>
        </a:p>
      </dgm:t>
    </dgm:pt>
    <dgm:pt modelId="{40CAF5EB-A559-419F-B1E6-108D889D46E8}" type="parTrans" cxnId="{D8A706C7-15F6-49F8-A279-44BB72B4BB45}">
      <dgm:prSet/>
      <dgm:spPr/>
      <dgm:t>
        <a:bodyPr/>
        <a:lstStyle/>
        <a:p>
          <a:endParaRPr lang="uk-UA" sz="2000"/>
        </a:p>
      </dgm:t>
    </dgm:pt>
    <dgm:pt modelId="{952C43E9-86C4-48E8-96E1-79E81BC48282}" type="sibTrans" cxnId="{D8A706C7-15F6-49F8-A279-44BB72B4BB45}">
      <dgm:prSet/>
      <dgm:spPr/>
      <dgm:t>
        <a:bodyPr/>
        <a:lstStyle/>
        <a:p>
          <a:endParaRPr lang="uk-UA" sz="2000"/>
        </a:p>
      </dgm:t>
    </dgm:pt>
    <dgm:pt modelId="{1C5AEAC6-8E76-4B23-BC38-BCD6802D72E6}">
      <dgm:prSet custT="1"/>
      <dgm:spPr/>
      <dgm:t>
        <a:bodyPr/>
        <a:lstStyle/>
        <a:p>
          <a:pPr rtl="0"/>
          <a:r>
            <a:rPr lang="uk-UA" sz="1600" b="1" i="1" dirty="0" smtClean="0"/>
            <a:t>Пошук шляхів, спрямованих на формування взаєморозуміння та довіри, побудови партнерської взаємодії між закладом і родиною, має ініціювати педагогічний колектив.</a:t>
          </a:r>
          <a:endParaRPr lang="uk-UA" sz="1600" dirty="0"/>
        </a:p>
      </dgm:t>
    </dgm:pt>
    <dgm:pt modelId="{C7D2E87C-132C-41F7-ACE5-5430577CF777}" type="parTrans" cxnId="{672DE301-F79F-4339-8D41-E67C0A70DA33}">
      <dgm:prSet/>
      <dgm:spPr/>
      <dgm:t>
        <a:bodyPr/>
        <a:lstStyle/>
        <a:p>
          <a:endParaRPr lang="uk-UA" sz="2000"/>
        </a:p>
      </dgm:t>
    </dgm:pt>
    <dgm:pt modelId="{85AD61FF-02D8-47C0-8FF7-99612C41F024}" type="sibTrans" cxnId="{672DE301-F79F-4339-8D41-E67C0A70DA33}">
      <dgm:prSet/>
      <dgm:spPr/>
      <dgm:t>
        <a:bodyPr/>
        <a:lstStyle/>
        <a:p>
          <a:endParaRPr lang="uk-UA" sz="2000"/>
        </a:p>
      </dgm:t>
    </dgm:pt>
    <dgm:pt modelId="{88CCB80D-E6C5-4019-9075-82BFB75CBC3A}">
      <dgm:prSet custT="1"/>
      <dgm:spPr/>
      <dgm:t>
        <a:bodyPr/>
        <a:lstStyle/>
        <a:p>
          <a:pPr rtl="0"/>
          <a:r>
            <a:rPr lang="ru-RU" sz="1600" b="1" i="1" dirty="0" smtClean="0"/>
            <a:t>Батьки - </a:t>
          </a:r>
          <a:r>
            <a:rPr lang="ru-RU" sz="1600" b="1" i="1" dirty="0" err="1" smtClean="0"/>
            <a:t>це</a:t>
          </a:r>
          <a:r>
            <a:rPr lang="ru-RU" sz="1600" b="1" i="1" dirty="0" smtClean="0"/>
            <a:t> </a:t>
          </a:r>
          <a:r>
            <a:rPr lang="ru-RU" sz="1600" b="1" i="1" dirty="0" err="1" smtClean="0"/>
            <a:t>перші</a:t>
          </a:r>
          <a:r>
            <a:rPr lang="ru-RU" sz="1600" b="1" i="1" dirty="0" smtClean="0"/>
            <a:t>, </a:t>
          </a:r>
          <a:r>
            <a:rPr lang="ru-RU" sz="1600" b="1" i="1" dirty="0" err="1" smtClean="0"/>
            <a:t>хто</a:t>
          </a:r>
          <a:r>
            <a:rPr lang="ru-RU" sz="1600" b="1" i="1" dirty="0" smtClean="0"/>
            <a:t> </a:t>
          </a:r>
          <a:r>
            <a:rPr lang="ru-RU" sz="1600" b="1" i="1" dirty="0" err="1" smtClean="0"/>
            <a:t>відповідає</a:t>
          </a:r>
          <a:r>
            <a:rPr lang="ru-RU" sz="1600" b="1" i="1" dirty="0" smtClean="0"/>
            <a:t> за </a:t>
          </a:r>
          <a:r>
            <a:rPr lang="ru-RU" sz="1600" b="1" i="1" dirty="0" err="1" smtClean="0"/>
            <a:t>дитину</a:t>
          </a:r>
          <a:r>
            <a:rPr lang="ru-RU" sz="1600" b="1" i="1" dirty="0" smtClean="0"/>
            <a:t>. В ЗДО </a:t>
          </a:r>
          <a:r>
            <a:rPr lang="ru-RU" sz="1600" b="1" i="1" dirty="0" err="1" smtClean="0"/>
            <a:t>ви</a:t>
          </a:r>
          <a:r>
            <a:rPr lang="ru-RU" sz="1600" b="1" i="1" dirty="0" smtClean="0"/>
            <a:t> берете </a:t>
          </a:r>
          <a:r>
            <a:rPr lang="ru-RU" sz="1600" b="1" i="1" dirty="0" err="1" smtClean="0"/>
            <a:t>частину</a:t>
          </a:r>
          <a:r>
            <a:rPr lang="ru-RU" sz="1600" b="1" i="1" dirty="0" smtClean="0"/>
            <a:t> </a:t>
          </a:r>
          <a:r>
            <a:rPr lang="ru-RU" sz="1600" b="1" i="1" dirty="0" err="1" smtClean="0"/>
            <a:t>відповідальності</a:t>
          </a:r>
          <a:r>
            <a:rPr lang="ru-RU" sz="1600" b="1" i="1" dirty="0" smtClean="0"/>
            <a:t> на себе. Разом </a:t>
          </a:r>
          <a:r>
            <a:rPr lang="ru-RU" sz="1600" b="1" i="1" dirty="0" err="1" smtClean="0"/>
            <a:t>ви</a:t>
          </a:r>
          <a:r>
            <a:rPr lang="ru-RU" sz="1600" b="1" i="1" dirty="0" smtClean="0"/>
            <a:t> ведете </a:t>
          </a:r>
          <a:r>
            <a:rPr lang="ru-RU" sz="1600" b="1" i="1" dirty="0" err="1" smtClean="0"/>
            <a:t>дитину</a:t>
          </a:r>
          <a:r>
            <a:rPr lang="ru-RU" sz="1600" b="1" i="1" dirty="0" smtClean="0"/>
            <a:t> до </a:t>
          </a:r>
          <a:r>
            <a:rPr lang="ru-RU" sz="1600" b="1" i="1" dirty="0" err="1" smtClean="0"/>
            <a:t>самостійності</a:t>
          </a:r>
          <a:r>
            <a:rPr lang="ru-RU" sz="1600" b="1" i="1" dirty="0" smtClean="0"/>
            <a:t> і </a:t>
          </a:r>
          <a:r>
            <a:rPr lang="ru-RU" sz="1600" b="1" i="1" dirty="0" err="1" smtClean="0"/>
            <a:t>емоційної</a:t>
          </a:r>
          <a:r>
            <a:rPr lang="ru-RU" sz="1600" b="1" i="1" dirty="0" smtClean="0"/>
            <a:t> </a:t>
          </a:r>
          <a:r>
            <a:rPr lang="ru-RU" sz="1600" b="1" i="1" dirty="0" err="1" smtClean="0"/>
            <a:t>стабільності</a:t>
          </a:r>
          <a:r>
            <a:rPr lang="ru-RU" sz="1600" b="1" i="1" dirty="0" smtClean="0"/>
            <a:t>. Для вас </a:t>
          </a:r>
          <a:r>
            <a:rPr lang="ru-RU" sz="1600" b="1" i="1" dirty="0" err="1" smtClean="0"/>
            <a:t>важливо</a:t>
          </a:r>
          <a:r>
            <a:rPr lang="ru-RU" sz="1600" b="1" i="1" dirty="0" smtClean="0"/>
            <a:t> бути хорошим партнером</a:t>
          </a:r>
          <a:endParaRPr lang="uk-UA" sz="1600" dirty="0"/>
        </a:p>
      </dgm:t>
    </dgm:pt>
    <dgm:pt modelId="{72769629-C52B-4E22-8CB7-B56A7B1EB58B}" type="parTrans" cxnId="{5D3CFD85-DC49-46AB-AAE3-E6D3C4099526}">
      <dgm:prSet/>
      <dgm:spPr/>
      <dgm:t>
        <a:bodyPr/>
        <a:lstStyle/>
        <a:p>
          <a:endParaRPr lang="uk-UA" sz="2000"/>
        </a:p>
      </dgm:t>
    </dgm:pt>
    <dgm:pt modelId="{E04A1B1F-714D-4136-BE74-E62953D964E4}" type="sibTrans" cxnId="{5D3CFD85-DC49-46AB-AAE3-E6D3C4099526}">
      <dgm:prSet/>
      <dgm:spPr/>
      <dgm:t>
        <a:bodyPr/>
        <a:lstStyle/>
        <a:p>
          <a:endParaRPr lang="uk-UA" sz="2000"/>
        </a:p>
      </dgm:t>
    </dgm:pt>
    <dgm:pt modelId="{602B1E5D-29E7-4412-BEC7-70DF3CE0F65D}" type="pres">
      <dgm:prSet presAssocID="{61D3D121-6255-47B5-BAD7-CCFA9900CE0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C1AF4E-D09C-4C6A-AE85-22EED3CD57B8}" type="pres">
      <dgm:prSet presAssocID="{AB13ACFB-2880-49A1-8E9F-D191BE3789F6}" presName="parentText" presStyleLbl="node1" presStyleIdx="0" presStyleCnt="7" custScaleX="98026" custScaleY="78375" custLinFactNeighborX="-1893" custLinFactNeighborY="-7536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4C300FD-7D89-485E-A463-5397184A25DD}" type="pres">
      <dgm:prSet presAssocID="{1EF45EB5-3416-4281-BE62-9FAD1BDD1C61}" presName="spacer" presStyleCnt="0"/>
      <dgm:spPr/>
    </dgm:pt>
    <dgm:pt modelId="{B9408408-F5D6-461F-897B-50040D08C3D5}" type="pres">
      <dgm:prSet presAssocID="{798156D4-7D4F-4CDC-B954-A73F5EDEB9F8}" presName="parentText" presStyleLbl="node1" presStyleIdx="1" presStyleCnt="7" custLinFactNeighborY="-1111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775C2CD-3EBD-4B7F-8538-2F95FDADDA37}" type="pres">
      <dgm:prSet presAssocID="{F1B0E4D0-0A50-4E5D-B246-4A99726D4BCA}" presName="spacer" presStyleCnt="0"/>
      <dgm:spPr/>
    </dgm:pt>
    <dgm:pt modelId="{BE39A452-431F-42F3-ACEB-F4625526176C}" type="pres">
      <dgm:prSet presAssocID="{1F9D1DF0-2778-41A8-BB99-66C301A634E1}" presName="parentText" presStyleLbl="node1" presStyleIdx="2" presStyleCnt="7" custLinFactNeighborY="-77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17B56B7-E666-4880-B915-CD49580F006F}" type="pres">
      <dgm:prSet presAssocID="{C21D8D90-C2DB-49BC-97CF-ED82010FA7AE}" presName="spacer" presStyleCnt="0"/>
      <dgm:spPr/>
    </dgm:pt>
    <dgm:pt modelId="{62481EFB-E1A4-462E-820E-D7368236865D}" type="pres">
      <dgm:prSet presAssocID="{AE106436-6880-44EB-B877-A33EA756D8B5}" presName="parentText" presStyleLbl="node1" presStyleIdx="3" presStyleCnt="7" custScaleY="1408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CE2F67-ED96-46F2-A1E1-1E2439FA1D14}" type="pres">
      <dgm:prSet presAssocID="{3BF358E5-8970-4A09-ABB8-F669B3A13233}" presName="spacer" presStyleCnt="0"/>
      <dgm:spPr/>
    </dgm:pt>
    <dgm:pt modelId="{F75A8BBF-2040-4B65-A25C-B4F765A32DD0}" type="pres">
      <dgm:prSet presAssocID="{E23FCFEB-C91E-4F5C-8A36-C4E17A7A5BF5}" presName="parentText" presStyleLbl="node1" presStyleIdx="4" presStyleCnt="7" custScaleY="14184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7D774DD-7A49-4D3F-AB5D-9C53F14F32A5}" type="pres">
      <dgm:prSet presAssocID="{952C43E9-86C4-48E8-96E1-79E81BC48282}" presName="spacer" presStyleCnt="0"/>
      <dgm:spPr/>
    </dgm:pt>
    <dgm:pt modelId="{F568D06D-BF8C-49AE-BE11-00D2B39B2A1E}" type="pres">
      <dgm:prSet presAssocID="{1C5AEAC6-8E76-4B23-BC38-BCD6802D72E6}" presName="parentText" presStyleLbl="node1" presStyleIdx="5" presStyleCnt="7" custScaleY="1271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F2E172-AFC3-48FA-B4EF-2DD5C3CF4E55}" type="pres">
      <dgm:prSet presAssocID="{85AD61FF-02D8-47C0-8FF7-99612C41F024}" presName="spacer" presStyleCnt="0"/>
      <dgm:spPr/>
    </dgm:pt>
    <dgm:pt modelId="{E2E2B406-D5BD-4063-8668-53F3A820E012}" type="pres">
      <dgm:prSet presAssocID="{88CCB80D-E6C5-4019-9075-82BFB75CBC3A}" presName="parentText" presStyleLbl="node1" presStyleIdx="6" presStyleCnt="7" custScaleY="149182" custLinFactY="8420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A5AEBF-B1E9-4630-9752-EF23B66B669E}" type="presOf" srcId="{1C5AEAC6-8E76-4B23-BC38-BCD6802D72E6}" destId="{F568D06D-BF8C-49AE-BE11-00D2B39B2A1E}" srcOrd="0" destOrd="0" presId="urn:microsoft.com/office/officeart/2005/8/layout/vList2"/>
    <dgm:cxn modelId="{BE2D4D4D-B224-444E-B5AB-3B49E698D2F8}" type="presOf" srcId="{798156D4-7D4F-4CDC-B954-A73F5EDEB9F8}" destId="{B9408408-F5D6-461F-897B-50040D08C3D5}" srcOrd="0" destOrd="0" presId="urn:microsoft.com/office/officeart/2005/8/layout/vList2"/>
    <dgm:cxn modelId="{8641FA70-4879-4672-8698-4189977C386A}" type="presOf" srcId="{88CCB80D-E6C5-4019-9075-82BFB75CBC3A}" destId="{E2E2B406-D5BD-4063-8668-53F3A820E012}" srcOrd="0" destOrd="0" presId="urn:microsoft.com/office/officeart/2005/8/layout/vList2"/>
    <dgm:cxn modelId="{968ECF47-B121-41EC-9BBF-D332BC37B8F5}" type="presOf" srcId="{E23FCFEB-C91E-4F5C-8A36-C4E17A7A5BF5}" destId="{F75A8BBF-2040-4B65-A25C-B4F765A32DD0}" srcOrd="0" destOrd="0" presId="urn:microsoft.com/office/officeart/2005/8/layout/vList2"/>
    <dgm:cxn modelId="{B8BCFAF5-C451-4F59-82C3-6FF437111364}" type="presOf" srcId="{1F9D1DF0-2778-41A8-BB99-66C301A634E1}" destId="{BE39A452-431F-42F3-ACEB-F4625526176C}" srcOrd="0" destOrd="0" presId="urn:microsoft.com/office/officeart/2005/8/layout/vList2"/>
    <dgm:cxn modelId="{FB624608-F042-451D-A076-29083DF8B99F}" srcId="{61D3D121-6255-47B5-BAD7-CCFA9900CE04}" destId="{798156D4-7D4F-4CDC-B954-A73F5EDEB9F8}" srcOrd="1" destOrd="0" parTransId="{ABA6D876-F96D-4ACF-AA5E-5E6100C2E1B1}" sibTransId="{F1B0E4D0-0A50-4E5D-B246-4A99726D4BCA}"/>
    <dgm:cxn modelId="{175DFC4C-EA7E-460B-8068-F1454D556D85}" srcId="{61D3D121-6255-47B5-BAD7-CCFA9900CE04}" destId="{AE106436-6880-44EB-B877-A33EA756D8B5}" srcOrd="3" destOrd="0" parTransId="{16176088-3CFB-4958-AFB8-4D0AB8C929C0}" sibTransId="{3BF358E5-8970-4A09-ABB8-F669B3A13233}"/>
    <dgm:cxn modelId="{672DE301-F79F-4339-8D41-E67C0A70DA33}" srcId="{61D3D121-6255-47B5-BAD7-CCFA9900CE04}" destId="{1C5AEAC6-8E76-4B23-BC38-BCD6802D72E6}" srcOrd="5" destOrd="0" parTransId="{C7D2E87C-132C-41F7-ACE5-5430577CF777}" sibTransId="{85AD61FF-02D8-47C0-8FF7-99612C41F024}"/>
    <dgm:cxn modelId="{4DC85102-6A9B-43A9-997E-84BA467B858C}" type="presOf" srcId="{61D3D121-6255-47B5-BAD7-CCFA9900CE04}" destId="{602B1E5D-29E7-4412-BEC7-70DF3CE0F65D}" srcOrd="0" destOrd="0" presId="urn:microsoft.com/office/officeart/2005/8/layout/vList2"/>
    <dgm:cxn modelId="{5D3CFD85-DC49-46AB-AAE3-E6D3C4099526}" srcId="{61D3D121-6255-47B5-BAD7-CCFA9900CE04}" destId="{88CCB80D-E6C5-4019-9075-82BFB75CBC3A}" srcOrd="6" destOrd="0" parTransId="{72769629-C52B-4E22-8CB7-B56A7B1EB58B}" sibTransId="{E04A1B1F-714D-4136-BE74-E62953D964E4}"/>
    <dgm:cxn modelId="{F4DF9638-F6EA-46DE-8210-A854478EEF05}" type="presOf" srcId="{AE106436-6880-44EB-B877-A33EA756D8B5}" destId="{62481EFB-E1A4-462E-820E-D7368236865D}" srcOrd="0" destOrd="0" presId="urn:microsoft.com/office/officeart/2005/8/layout/vList2"/>
    <dgm:cxn modelId="{D8A706C7-15F6-49F8-A279-44BB72B4BB45}" srcId="{61D3D121-6255-47B5-BAD7-CCFA9900CE04}" destId="{E23FCFEB-C91E-4F5C-8A36-C4E17A7A5BF5}" srcOrd="4" destOrd="0" parTransId="{40CAF5EB-A559-419F-B1E6-108D889D46E8}" sibTransId="{952C43E9-86C4-48E8-96E1-79E81BC48282}"/>
    <dgm:cxn modelId="{04BB50A3-FF18-4EC8-8FBF-057723701116}" type="presOf" srcId="{AB13ACFB-2880-49A1-8E9F-D191BE3789F6}" destId="{A4C1AF4E-D09C-4C6A-AE85-22EED3CD57B8}" srcOrd="0" destOrd="0" presId="urn:microsoft.com/office/officeart/2005/8/layout/vList2"/>
    <dgm:cxn modelId="{FBD16345-1D22-4A25-8EDC-CD34CA97737A}" srcId="{61D3D121-6255-47B5-BAD7-CCFA9900CE04}" destId="{1F9D1DF0-2778-41A8-BB99-66C301A634E1}" srcOrd="2" destOrd="0" parTransId="{48FB27E0-E2B3-4D9C-AF50-8642B88F6B5A}" sibTransId="{C21D8D90-C2DB-49BC-97CF-ED82010FA7AE}"/>
    <dgm:cxn modelId="{9E6484DE-5BA4-4509-BBA9-E88620E9AFCB}" srcId="{61D3D121-6255-47B5-BAD7-CCFA9900CE04}" destId="{AB13ACFB-2880-49A1-8E9F-D191BE3789F6}" srcOrd="0" destOrd="0" parTransId="{E02DE2B9-1F5A-4BB2-9312-22C6907CC27C}" sibTransId="{1EF45EB5-3416-4281-BE62-9FAD1BDD1C61}"/>
    <dgm:cxn modelId="{56475056-7F57-4B40-939B-974E54690172}" type="presParOf" srcId="{602B1E5D-29E7-4412-BEC7-70DF3CE0F65D}" destId="{A4C1AF4E-D09C-4C6A-AE85-22EED3CD57B8}" srcOrd="0" destOrd="0" presId="urn:microsoft.com/office/officeart/2005/8/layout/vList2"/>
    <dgm:cxn modelId="{7145428E-86FE-4407-9216-20AC51235544}" type="presParOf" srcId="{602B1E5D-29E7-4412-BEC7-70DF3CE0F65D}" destId="{A4C300FD-7D89-485E-A463-5397184A25DD}" srcOrd="1" destOrd="0" presId="urn:microsoft.com/office/officeart/2005/8/layout/vList2"/>
    <dgm:cxn modelId="{E2C192FB-7981-471C-941E-B013F1D71155}" type="presParOf" srcId="{602B1E5D-29E7-4412-BEC7-70DF3CE0F65D}" destId="{B9408408-F5D6-461F-897B-50040D08C3D5}" srcOrd="2" destOrd="0" presId="urn:microsoft.com/office/officeart/2005/8/layout/vList2"/>
    <dgm:cxn modelId="{44F9E1A7-E51D-4E78-BF32-82EE7C698270}" type="presParOf" srcId="{602B1E5D-29E7-4412-BEC7-70DF3CE0F65D}" destId="{7775C2CD-3EBD-4B7F-8538-2F95FDADDA37}" srcOrd="3" destOrd="0" presId="urn:microsoft.com/office/officeart/2005/8/layout/vList2"/>
    <dgm:cxn modelId="{AC85473E-8553-4128-8F6D-A206E59B178D}" type="presParOf" srcId="{602B1E5D-29E7-4412-BEC7-70DF3CE0F65D}" destId="{BE39A452-431F-42F3-ACEB-F4625526176C}" srcOrd="4" destOrd="0" presId="urn:microsoft.com/office/officeart/2005/8/layout/vList2"/>
    <dgm:cxn modelId="{BF649BBC-0963-4A67-AB01-859212BD920D}" type="presParOf" srcId="{602B1E5D-29E7-4412-BEC7-70DF3CE0F65D}" destId="{217B56B7-E666-4880-B915-CD49580F006F}" srcOrd="5" destOrd="0" presId="urn:microsoft.com/office/officeart/2005/8/layout/vList2"/>
    <dgm:cxn modelId="{EFCB501B-9936-4AE5-B2B2-E1699D1FF0C1}" type="presParOf" srcId="{602B1E5D-29E7-4412-BEC7-70DF3CE0F65D}" destId="{62481EFB-E1A4-462E-820E-D7368236865D}" srcOrd="6" destOrd="0" presId="urn:microsoft.com/office/officeart/2005/8/layout/vList2"/>
    <dgm:cxn modelId="{A5234FC7-0702-44AC-8763-B8EFD80AA6E4}" type="presParOf" srcId="{602B1E5D-29E7-4412-BEC7-70DF3CE0F65D}" destId="{C5CE2F67-ED96-46F2-A1E1-1E2439FA1D14}" srcOrd="7" destOrd="0" presId="urn:microsoft.com/office/officeart/2005/8/layout/vList2"/>
    <dgm:cxn modelId="{294BFAC7-812C-49C3-956B-E5B85E611854}" type="presParOf" srcId="{602B1E5D-29E7-4412-BEC7-70DF3CE0F65D}" destId="{F75A8BBF-2040-4B65-A25C-B4F765A32DD0}" srcOrd="8" destOrd="0" presId="urn:microsoft.com/office/officeart/2005/8/layout/vList2"/>
    <dgm:cxn modelId="{11201A76-6C09-4F86-8256-2E1E7E54A37D}" type="presParOf" srcId="{602B1E5D-29E7-4412-BEC7-70DF3CE0F65D}" destId="{57D774DD-7A49-4D3F-AB5D-9C53F14F32A5}" srcOrd="9" destOrd="0" presId="urn:microsoft.com/office/officeart/2005/8/layout/vList2"/>
    <dgm:cxn modelId="{8B5B51BC-D360-4429-9E43-54ECE1FE183B}" type="presParOf" srcId="{602B1E5D-29E7-4412-BEC7-70DF3CE0F65D}" destId="{F568D06D-BF8C-49AE-BE11-00D2B39B2A1E}" srcOrd="10" destOrd="0" presId="urn:microsoft.com/office/officeart/2005/8/layout/vList2"/>
    <dgm:cxn modelId="{7F7A9C88-6C1E-4D18-A207-AFE2DD2972F8}" type="presParOf" srcId="{602B1E5D-29E7-4412-BEC7-70DF3CE0F65D}" destId="{48F2E172-AFC3-48FA-B4EF-2DD5C3CF4E55}" srcOrd="11" destOrd="0" presId="urn:microsoft.com/office/officeart/2005/8/layout/vList2"/>
    <dgm:cxn modelId="{583D6453-6306-4B48-9592-9FD3B34DE046}" type="presParOf" srcId="{602B1E5D-29E7-4412-BEC7-70DF3CE0F65D}" destId="{E2E2B406-D5BD-4063-8668-53F3A820E012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ECC6DE2-69E0-4B6B-88AC-4E04CE51359C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1DAE68E-0A33-4C58-8033-B32F90864CD4}">
      <dgm:prSet custT="1"/>
      <dgm:spPr/>
      <dgm:t>
        <a:bodyPr/>
        <a:lstStyle/>
        <a:p>
          <a:pPr rtl="0"/>
          <a:r>
            <a:rPr lang="uk-UA" sz="1600" smtClean="0"/>
            <a:t>- використовуючи традиційні методи роботи з родинами, наповнити їх сучасним змістом, новими пріоритетами й неформальними підходами;</a:t>
          </a:r>
          <a:endParaRPr lang="uk-UA" sz="1600"/>
        </a:p>
      </dgm:t>
    </dgm:pt>
    <dgm:pt modelId="{EC80EDBF-71C4-4F43-BF36-76AC18E9C80A}" type="parTrans" cxnId="{71F0AD3F-5630-47E6-BFC7-AA139F1FD671}">
      <dgm:prSet/>
      <dgm:spPr/>
      <dgm:t>
        <a:bodyPr/>
        <a:lstStyle/>
        <a:p>
          <a:endParaRPr lang="uk-UA" sz="2000"/>
        </a:p>
      </dgm:t>
    </dgm:pt>
    <dgm:pt modelId="{409EC96C-73D4-4D8A-81AC-AA5DC7D39B59}" type="sibTrans" cxnId="{71F0AD3F-5630-47E6-BFC7-AA139F1FD671}">
      <dgm:prSet/>
      <dgm:spPr/>
      <dgm:t>
        <a:bodyPr/>
        <a:lstStyle/>
        <a:p>
          <a:endParaRPr lang="uk-UA" sz="2000"/>
        </a:p>
      </dgm:t>
    </dgm:pt>
    <dgm:pt modelId="{2B8CEAA2-86E7-4C83-A01E-6552FC20FAA8}">
      <dgm:prSet custT="1"/>
      <dgm:spPr/>
      <dgm:t>
        <a:bodyPr/>
        <a:lstStyle/>
        <a:p>
          <a:pPr rtl="0"/>
          <a:r>
            <a:rPr lang="uk-UA" sz="1600" dirty="0" smtClean="0"/>
            <a:t>- змістити акценти  на індивідуальну роботу із сім'ями, вивчати стилі сімейного виховання та проблеми окремо взятої родини, надавати кожному члену родини адресну допомогу;</a:t>
          </a:r>
          <a:endParaRPr lang="uk-UA" sz="1600" dirty="0"/>
        </a:p>
      </dgm:t>
    </dgm:pt>
    <dgm:pt modelId="{6F520BD3-D23E-4CB0-A032-FDF0DB797C08}" type="parTrans" cxnId="{661FC109-02B2-411D-8DFC-82544268FAFD}">
      <dgm:prSet/>
      <dgm:spPr/>
      <dgm:t>
        <a:bodyPr/>
        <a:lstStyle/>
        <a:p>
          <a:endParaRPr lang="uk-UA" sz="2000"/>
        </a:p>
      </dgm:t>
    </dgm:pt>
    <dgm:pt modelId="{650C433E-1A1D-4694-938E-A691BED867F1}" type="sibTrans" cxnId="{661FC109-02B2-411D-8DFC-82544268FAFD}">
      <dgm:prSet/>
      <dgm:spPr/>
      <dgm:t>
        <a:bodyPr/>
        <a:lstStyle/>
        <a:p>
          <a:endParaRPr lang="uk-UA" sz="2000"/>
        </a:p>
      </dgm:t>
    </dgm:pt>
    <dgm:pt modelId="{1D73644B-08C4-4E90-AD51-F030691AE89B}">
      <dgm:prSet custT="1"/>
      <dgm:spPr/>
      <dgm:t>
        <a:bodyPr/>
        <a:lstStyle/>
        <a:p>
          <a:pPr rtl="0"/>
          <a:r>
            <a:rPr lang="uk-UA" sz="1600" dirty="0" smtClean="0"/>
            <a:t>- послуговуватись переважно діалогічним та  </a:t>
          </a:r>
        </a:p>
        <a:p>
          <a:pPr rtl="0"/>
          <a:r>
            <a:rPr lang="uk-UA" sz="1600" dirty="0" smtClean="0"/>
            <a:t>полі логічним форматами спілкування;</a:t>
          </a:r>
          <a:endParaRPr lang="uk-UA" sz="1600" dirty="0"/>
        </a:p>
      </dgm:t>
    </dgm:pt>
    <dgm:pt modelId="{AAACADD3-80C9-4423-95E9-2B2CE1380A8D}" type="parTrans" cxnId="{F5057B2F-C497-4792-9592-A1C5352AA4D0}">
      <dgm:prSet/>
      <dgm:spPr/>
      <dgm:t>
        <a:bodyPr/>
        <a:lstStyle/>
        <a:p>
          <a:endParaRPr lang="uk-UA" sz="2000"/>
        </a:p>
      </dgm:t>
    </dgm:pt>
    <dgm:pt modelId="{112A4CB1-8966-44C4-8B79-7CD324A758A8}" type="sibTrans" cxnId="{F5057B2F-C497-4792-9592-A1C5352AA4D0}">
      <dgm:prSet/>
      <dgm:spPr/>
      <dgm:t>
        <a:bodyPr/>
        <a:lstStyle/>
        <a:p>
          <a:endParaRPr lang="uk-UA" sz="2000"/>
        </a:p>
      </dgm:t>
    </dgm:pt>
    <dgm:pt modelId="{CE93F078-87C9-4E93-8E7B-E21894B00AD4}">
      <dgm:prSet custT="1"/>
      <dgm:spPr/>
      <dgm:t>
        <a:bodyPr/>
        <a:lstStyle/>
        <a:p>
          <a:pPr rtl="0"/>
          <a:r>
            <a:rPr lang="uk-UA" sz="1600" smtClean="0"/>
            <a:t>- мотивувати батьків на продуктивне партнерство та роль сап портерів (фанатів) у справі виховання дітей;</a:t>
          </a:r>
          <a:endParaRPr lang="uk-UA" sz="1600"/>
        </a:p>
      </dgm:t>
    </dgm:pt>
    <dgm:pt modelId="{D7F773DF-7CF0-45E1-B5CF-5577C523CA7F}" type="parTrans" cxnId="{70BAD1CD-D5BA-4FC3-9838-E3AA3A121BF9}">
      <dgm:prSet/>
      <dgm:spPr/>
      <dgm:t>
        <a:bodyPr/>
        <a:lstStyle/>
        <a:p>
          <a:endParaRPr lang="uk-UA" sz="2000"/>
        </a:p>
      </dgm:t>
    </dgm:pt>
    <dgm:pt modelId="{F1669963-E219-4267-947C-513A2EF949AF}" type="sibTrans" cxnId="{70BAD1CD-D5BA-4FC3-9838-E3AA3A121BF9}">
      <dgm:prSet/>
      <dgm:spPr/>
      <dgm:t>
        <a:bodyPr/>
        <a:lstStyle/>
        <a:p>
          <a:endParaRPr lang="uk-UA" sz="2000"/>
        </a:p>
      </dgm:t>
    </dgm:pt>
    <dgm:pt modelId="{0F46B4D8-9A13-4792-8B8B-18FFE871E510}">
      <dgm:prSet/>
      <dgm:spPr/>
      <dgm:t>
        <a:bodyPr/>
        <a:lstStyle/>
        <a:p>
          <a:endParaRPr lang="ru-RU"/>
        </a:p>
      </dgm:t>
    </dgm:pt>
    <dgm:pt modelId="{D739390E-1404-4547-86FB-ED29C16BE747}" type="parTrans" cxnId="{06C12ED1-FF94-40F7-A419-F4E6BDE6C1E1}">
      <dgm:prSet/>
      <dgm:spPr/>
      <dgm:t>
        <a:bodyPr/>
        <a:lstStyle/>
        <a:p>
          <a:endParaRPr lang="uk-UA" sz="2000"/>
        </a:p>
      </dgm:t>
    </dgm:pt>
    <dgm:pt modelId="{F610D7A4-6306-497B-8EB0-BCFEC38904A6}" type="sibTrans" cxnId="{06C12ED1-FF94-40F7-A419-F4E6BDE6C1E1}">
      <dgm:prSet/>
      <dgm:spPr/>
      <dgm:t>
        <a:bodyPr/>
        <a:lstStyle/>
        <a:p>
          <a:endParaRPr lang="uk-UA" sz="2000"/>
        </a:p>
      </dgm:t>
    </dgm:pt>
    <dgm:pt modelId="{3F33F848-111A-448A-91B9-7099F3FAADF3}" type="pres">
      <dgm:prSet presAssocID="{BECC6DE2-69E0-4B6B-88AC-4E04CE51359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C8BD76-4E4A-4DBE-B515-A79C1D85470B}" type="pres">
      <dgm:prSet presAssocID="{BECC6DE2-69E0-4B6B-88AC-4E04CE51359C}" presName="diamond" presStyleLbl="bgShp" presStyleIdx="0" presStyleCnt="1"/>
      <dgm:spPr/>
    </dgm:pt>
    <dgm:pt modelId="{D1D80B78-2525-4D5F-8E64-5CB5F6763679}" type="pres">
      <dgm:prSet presAssocID="{BECC6DE2-69E0-4B6B-88AC-4E04CE51359C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42DD94-ED43-486B-B18B-8C92BAC24988}" type="pres">
      <dgm:prSet presAssocID="{BECC6DE2-69E0-4B6B-88AC-4E04CE51359C}" presName="quad2" presStyleLbl="node1" presStyleIdx="1" presStyleCnt="4" custScaleY="1175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AECCE8-505E-4257-91E2-A38D98550528}" type="pres">
      <dgm:prSet presAssocID="{BECC6DE2-69E0-4B6B-88AC-4E04CE51359C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61BD7B-1E41-4A1C-83DA-C3ED7A343AFC}" type="pres">
      <dgm:prSet presAssocID="{BECC6DE2-69E0-4B6B-88AC-4E04CE51359C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1FC109-02B2-411D-8DFC-82544268FAFD}" srcId="{BECC6DE2-69E0-4B6B-88AC-4E04CE51359C}" destId="{2B8CEAA2-86E7-4C83-A01E-6552FC20FAA8}" srcOrd="1" destOrd="0" parTransId="{6F520BD3-D23E-4CB0-A032-FDF0DB797C08}" sibTransId="{650C433E-1A1D-4694-938E-A691BED867F1}"/>
    <dgm:cxn modelId="{71F0AD3F-5630-47E6-BFC7-AA139F1FD671}" srcId="{BECC6DE2-69E0-4B6B-88AC-4E04CE51359C}" destId="{61DAE68E-0A33-4C58-8033-B32F90864CD4}" srcOrd="0" destOrd="0" parTransId="{EC80EDBF-71C4-4F43-BF36-76AC18E9C80A}" sibTransId="{409EC96C-73D4-4D8A-81AC-AA5DC7D39B59}"/>
    <dgm:cxn modelId="{1F3D5D60-AD48-4489-B61D-01246798DAF8}" type="presOf" srcId="{BECC6DE2-69E0-4B6B-88AC-4E04CE51359C}" destId="{3F33F848-111A-448A-91B9-7099F3FAADF3}" srcOrd="0" destOrd="0" presId="urn:microsoft.com/office/officeart/2005/8/layout/matrix3"/>
    <dgm:cxn modelId="{3C5013EF-671E-4C75-8544-5269E99F63D1}" type="presOf" srcId="{2B8CEAA2-86E7-4C83-A01E-6552FC20FAA8}" destId="{6942DD94-ED43-486B-B18B-8C92BAC24988}" srcOrd="0" destOrd="0" presId="urn:microsoft.com/office/officeart/2005/8/layout/matrix3"/>
    <dgm:cxn modelId="{85CD8347-30E8-4CD8-9907-346703CF3C2D}" type="presOf" srcId="{1D73644B-08C4-4E90-AD51-F030691AE89B}" destId="{6AAECCE8-505E-4257-91E2-A38D98550528}" srcOrd="0" destOrd="0" presId="urn:microsoft.com/office/officeart/2005/8/layout/matrix3"/>
    <dgm:cxn modelId="{34C71223-7C91-49BC-A74C-AE145EC7131A}" type="presOf" srcId="{61DAE68E-0A33-4C58-8033-B32F90864CD4}" destId="{D1D80B78-2525-4D5F-8E64-5CB5F6763679}" srcOrd="0" destOrd="0" presId="urn:microsoft.com/office/officeart/2005/8/layout/matrix3"/>
    <dgm:cxn modelId="{70BAD1CD-D5BA-4FC3-9838-E3AA3A121BF9}" srcId="{BECC6DE2-69E0-4B6B-88AC-4E04CE51359C}" destId="{CE93F078-87C9-4E93-8E7B-E21894B00AD4}" srcOrd="3" destOrd="0" parTransId="{D7F773DF-7CF0-45E1-B5CF-5577C523CA7F}" sibTransId="{F1669963-E219-4267-947C-513A2EF949AF}"/>
    <dgm:cxn modelId="{F5057B2F-C497-4792-9592-A1C5352AA4D0}" srcId="{BECC6DE2-69E0-4B6B-88AC-4E04CE51359C}" destId="{1D73644B-08C4-4E90-AD51-F030691AE89B}" srcOrd="2" destOrd="0" parTransId="{AAACADD3-80C9-4423-95E9-2B2CE1380A8D}" sibTransId="{112A4CB1-8966-44C4-8B79-7CD324A758A8}"/>
    <dgm:cxn modelId="{06C12ED1-FF94-40F7-A419-F4E6BDE6C1E1}" srcId="{BECC6DE2-69E0-4B6B-88AC-4E04CE51359C}" destId="{0F46B4D8-9A13-4792-8B8B-18FFE871E510}" srcOrd="4" destOrd="0" parTransId="{D739390E-1404-4547-86FB-ED29C16BE747}" sibTransId="{F610D7A4-6306-497B-8EB0-BCFEC38904A6}"/>
    <dgm:cxn modelId="{F4009CF4-C1D0-48F9-BF27-EC40B53823C2}" type="presOf" srcId="{CE93F078-87C9-4E93-8E7B-E21894B00AD4}" destId="{9161BD7B-1E41-4A1C-83DA-C3ED7A343AFC}" srcOrd="0" destOrd="0" presId="urn:microsoft.com/office/officeart/2005/8/layout/matrix3"/>
    <dgm:cxn modelId="{729A28D2-13B6-4359-B811-9154FFE8F894}" type="presParOf" srcId="{3F33F848-111A-448A-91B9-7099F3FAADF3}" destId="{50C8BD76-4E4A-4DBE-B515-A79C1D85470B}" srcOrd="0" destOrd="0" presId="urn:microsoft.com/office/officeart/2005/8/layout/matrix3"/>
    <dgm:cxn modelId="{E58EA7F1-D7B8-4001-9862-BF74DA7AD969}" type="presParOf" srcId="{3F33F848-111A-448A-91B9-7099F3FAADF3}" destId="{D1D80B78-2525-4D5F-8E64-5CB5F6763679}" srcOrd="1" destOrd="0" presId="urn:microsoft.com/office/officeart/2005/8/layout/matrix3"/>
    <dgm:cxn modelId="{DB66D8DD-747B-4005-8F31-C26D739A6AAA}" type="presParOf" srcId="{3F33F848-111A-448A-91B9-7099F3FAADF3}" destId="{6942DD94-ED43-486B-B18B-8C92BAC24988}" srcOrd="2" destOrd="0" presId="urn:microsoft.com/office/officeart/2005/8/layout/matrix3"/>
    <dgm:cxn modelId="{5418753C-2CB8-45B4-B0FD-A438E1BEA0D6}" type="presParOf" srcId="{3F33F848-111A-448A-91B9-7099F3FAADF3}" destId="{6AAECCE8-505E-4257-91E2-A38D98550528}" srcOrd="3" destOrd="0" presId="urn:microsoft.com/office/officeart/2005/8/layout/matrix3"/>
    <dgm:cxn modelId="{C4A77282-B869-422F-BF9D-566E62AE4F35}" type="presParOf" srcId="{3F33F848-111A-448A-91B9-7099F3FAADF3}" destId="{9161BD7B-1E41-4A1C-83DA-C3ED7A343AF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9F73680-C16C-4D96-8170-61EFE7A3BB4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68699A58-755B-4250-AA65-147E656DDC1B}">
      <dgm:prSet/>
      <dgm:spPr/>
      <dgm:t>
        <a:bodyPr/>
        <a:lstStyle/>
        <a:p>
          <a:pPr rtl="0"/>
          <a:r>
            <a:rPr lang="uk-UA" b="1" i="1" smtClean="0"/>
            <a:t>інформаційно-просвітницькі форми взаємодії з батьками;</a:t>
          </a:r>
          <a:endParaRPr lang="uk-UA"/>
        </a:p>
      </dgm:t>
    </dgm:pt>
    <dgm:pt modelId="{ECDB6CE6-A8B1-4B86-9679-51DC860CC59F}" type="parTrans" cxnId="{8F5EC398-CE1D-4D8A-A8A3-59B45662B247}">
      <dgm:prSet/>
      <dgm:spPr/>
      <dgm:t>
        <a:bodyPr/>
        <a:lstStyle/>
        <a:p>
          <a:endParaRPr lang="uk-UA"/>
        </a:p>
      </dgm:t>
    </dgm:pt>
    <dgm:pt modelId="{ACBD44C1-C3D4-4507-84C2-192F080B4543}" type="sibTrans" cxnId="{8F5EC398-CE1D-4D8A-A8A3-59B45662B247}">
      <dgm:prSet/>
      <dgm:spPr/>
      <dgm:t>
        <a:bodyPr/>
        <a:lstStyle/>
        <a:p>
          <a:endParaRPr lang="uk-UA"/>
        </a:p>
      </dgm:t>
    </dgm:pt>
    <dgm:pt modelId="{F4C74AB4-2F30-434F-9F47-A55C10A6392E}">
      <dgm:prSet/>
      <dgm:spPr/>
      <dgm:t>
        <a:bodyPr/>
        <a:lstStyle/>
        <a:p>
          <a:pPr rtl="0"/>
          <a:r>
            <a:rPr lang="uk-UA" b="1" i="1" smtClean="0"/>
            <a:t>індивідуальні форми взаємодії з батьками;</a:t>
          </a:r>
          <a:endParaRPr lang="uk-UA"/>
        </a:p>
      </dgm:t>
    </dgm:pt>
    <dgm:pt modelId="{CD52912E-8700-4B0A-A559-3736FC3579CB}" type="parTrans" cxnId="{A5EBB1B4-697B-498B-AC09-950615E8A006}">
      <dgm:prSet/>
      <dgm:spPr/>
      <dgm:t>
        <a:bodyPr/>
        <a:lstStyle/>
        <a:p>
          <a:endParaRPr lang="uk-UA"/>
        </a:p>
      </dgm:t>
    </dgm:pt>
    <dgm:pt modelId="{C8E39B06-0003-4727-BF4C-2DA4C6769DE4}" type="sibTrans" cxnId="{A5EBB1B4-697B-498B-AC09-950615E8A006}">
      <dgm:prSet/>
      <dgm:spPr/>
      <dgm:t>
        <a:bodyPr/>
        <a:lstStyle/>
        <a:p>
          <a:endParaRPr lang="uk-UA"/>
        </a:p>
      </dgm:t>
    </dgm:pt>
    <dgm:pt modelId="{15D68BE5-77D8-43B2-BF12-EF4A21E96CD7}">
      <dgm:prSet/>
      <dgm:spPr/>
      <dgm:t>
        <a:bodyPr/>
        <a:lstStyle/>
        <a:p>
          <a:pPr rtl="0"/>
          <a:r>
            <a:rPr lang="uk-UA" b="1" i="1" smtClean="0"/>
            <a:t>групові  (колективні) форми взаємодії з батьками;</a:t>
          </a:r>
          <a:endParaRPr lang="uk-UA"/>
        </a:p>
      </dgm:t>
    </dgm:pt>
    <dgm:pt modelId="{C9755C86-E79E-4097-88B1-97CB92A667B1}" type="parTrans" cxnId="{97DF4D78-3D18-4E97-80CA-236E3277DF6E}">
      <dgm:prSet/>
      <dgm:spPr/>
      <dgm:t>
        <a:bodyPr/>
        <a:lstStyle/>
        <a:p>
          <a:endParaRPr lang="uk-UA"/>
        </a:p>
      </dgm:t>
    </dgm:pt>
    <dgm:pt modelId="{858D2562-9468-464D-8142-4CCBF1E61659}" type="sibTrans" cxnId="{97DF4D78-3D18-4E97-80CA-236E3277DF6E}">
      <dgm:prSet/>
      <dgm:spPr/>
      <dgm:t>
        <a:bodyPr/>
        <a:lstStyle/>
        <a:p>
          <a:endParaRPr lang="uk-UA"/>
        </a:p>
      </dgm:t>
    </dgm:pt>
    <dgm:pt modelId="{109D9E15-5D5C-41F1-AAB6-BA308E7B0CE9}">
      <dgm:prSet/>
      <dgm:spPr/>
      <dgm:t>
        <a:bodyPr/>
        <a:lstStyle/>
        <a:p>
          <a:pPr rtl="0"/>
          <a:r>
            <a:rPr lang="uk-UA" b="1" i="1" smtClean="0"/>
            <a:t>творчі форми взаємодії з батьками;</a:t>
          </a:r>
          <a:endParaRPr lang="uk-UA"/>
        </a:p>
      </dgm:t>
    </dgm:pt>
    <dgm:pt modelId="{00511B08-02C9-47B0-8E55-2693453E5EB3}" type="parTrans" cxnId="{C2CCB25E-1D1E-427D-8A06-7C55C394B9A4}">
      <dgm:prSet/>
      <dgm:spPr/>
      <dgm:t>
        <a:bodyPr/>
        <a:lstStyle/>
        <a:p>
          <a:endParaRPr lang="uk-UA"/>
        </a:p>
      </dgm:t>
    </dgm:pt>
    <dgm:pt modelId="{3F9CD918-8F41-48E4-943E-09A9CDDFA449}" type="sibTrans" cxnId="{C2CCB25E-1D1E-427D-8A06-7C55C394B9A4}">
      <dgm:prSet/>
      <dgm:spPr/>
      <dgm:t>
        <a:bodyPr/>
        <a:lstStyle/>
        <a:p>
          <a:endParaRPr lang="uk-UA"/>
        </a:p>
      </dgm:t>
    </dgm:pt>
    <dgm:pt modelId="{4AD7807C-EA16-4FC0-ABBD-1E00C0E9A014}">
      <dgm:prSet/>
      <dgm:spPr/>
      <dgm:t>
        <a:bodyPr/>
        <a:lstStyle/>
        <a:p>
          <a:pPr rtl="0"/>
          <a:r>
            <a:rPr lang="uk-UA" b="1" i="1" smtClean="0"/>
            <a:t>інформаційно-комунікаційні форми форми взаємодії з батьками.</a:t>
          </a:r>
          <a:endParaRPr lang="uk-UA"/>
        </a:p>
      </dgm:t>
    </dgm:pt>
    <dgm:pt modelId="{D783123B-172D-4724-BCC5-1E78B50A01C9}" type="parTrans" cxnId="{72AFD5CF-93CA-4D44-9A6F-2731FE3E2F1E}">
      <dgm:prSet/>
      <dgm:spPr/>
      <dgm:t>
        <a:bodyPr/>
        <a:lstStyle/>
        <a:p>
          <a:endParaRPr lang="uk-UA"/>
        </a:p>
      </dgm:t>
    </dgm:pt>
    <dgm:pt modelId="{671FF62A-8B17-4C18-9237-F6E63B7F0BED}" type="sibTrans" cxnId="{72AFD5CF-93CA-4D44-9A6F-2731FE3E2F1E}">
      <dgm:prSet/>
      <dgm:spPr/>
      <dgm:t>
        <a:bodyPr/>
        <a:lstStyle/>
        <a:p>
          <a:endParaRPr lang="uk-UA"/>
        </a:p>
      </dgm:t>
    </dgm:pt>
    <dgm:pt modelId="{9FAD085A-2B42-43EF-AB98-2A935F232F00}" type="pres">
      <dgm:prSet presAssocID="{39F73680-C16C-4D96-8170-61EFE7A3BB43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715216-808A-4F3A-8302-AFCD23211B33}" type="pres">
      <dgm:prSet presAssocID="{39F73680-C16C-4D96-8170-61EFE7A3BB43}" presName="arrow" presStyleLbl="bgShp" presStyleIdx="0" presStyleCnt="1"/>
      <dgm:spPr/>
    </dgm:pt>
    <dgm:pt modelId="{DAC10DF4-0A6E-40A9-8032-28F491E74E60}" type="pres">
      <dgm:prSet presAssocID="{39F73680-C16C-4D96-8170-61EFE7A3BB43}" presName="linearProcess" presStyleCnt="0"/>
      <dgm:spPr/>
    </dgm:pt>
    <dgm:pt modelId="{C759BBBA-F942-46E5-9A1E-E22DB6842406}" type="pres">
      <dgm:prSet presAssocID="{68699A58-755B-4250-AA65-147E656DDC1B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8A0C74-B980-4092-B2A4-206DD402383C}" type="pres">
      <dgm:prSet presAssocID="{ACBD44C1-C3D4-4507-84C2-192F080B4543}" presName="sibTrans" presStyleCnt="0"/>
      <dgm:spPr/>
    </dgm:pt>
    <dgm:pt modelId="{AA0DFBAF-5B6F-4672-A5CC-4D04F455EB27}" type="pres">
      <dgm:prSet presAssocID="{F4C74AB4-2F30-434F-9F47-A55C10A6392E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24DAD2-2E4E-41F9-9BD9-6F37C49CD11E}" type="pres">
      <dgm:prSet presAssocID="{C8E39B06-0003-4727-BF4C-2DA4C6769DE4}" presName="sibTrans" presStyleCnt="0"/>
      <dgm:spPr/>
    </dgm:pt>
    <dgm:pt modelId="{C127552B-6CE2-4025-BE70-1F19B2591369}" type="pres">
      <dgm:prSet presAssocID="{15D68BE5-77D8-43B2-BF12-EF4A21E96CD7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395579-68E8-4D01-BC4D-4511B4A0EA26}" type="pres">
      <dgm:prSet presAssocID="{858D2562-9468-464D-8142-4CCBF1E61659}" presName="sibTrans" presStyleCnt="0"/>
      <dgm:spPr/>
    </dgm:pt>
    <dgm:pt modelId="{CD33676E-4165-4A28-AD6A-776DFA096F23}" type="pres">
      <dgm:prSet presAssocID="{109D9E15-5D5C-41F1-AAB6-BA308E7B0CE9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43F0BD-19AC-4274-A138-4AA9A45EF04E}" type="pres">
      <dgm:prSet presAssocID="{3F9CD918-8F41-48E4-943E-09A9CDDFA449}" presName="sibTrans" presStyleCnt="0"/>
      <dgm:spPr/>
    </dgm:pt>
    <dgm:pt modelId="{8285A6EF-5F4D-47D6-A8AB-6E225F9C9CD4}" type="pres">
      <dgm:prSet presAssocID="{4AD7807C-EA16-4FC0-ABBD-1E00C0E9A014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B32EAC-EF82-49BB-ACC7-390240837577}" type="presOf" srcId="{15D68BE5-77D8-43B2-BF12-EF4A21E96CD7}" destId="{C127552B-6CE2-4025-BE70-1F19B2591369}" srcOrd="0" destOrd="0" presId="urn:microsoft.com/office/officeart/2005/8/layout/hProcess9"/>
    <dgm:cxn modelId="{A5EBB1B4-697B-498B-AC09-950615E8A006}" srcId="{39F73680-C16C-4D96-8170-61EFE7A3BB43}" destId="{F4C74AB4-2F30-434F-9F47-A55C10A6392E}" srcOrd="1" destOrd="0" parTransId="{CD52912E-8700-4B0A-A559-3736FC3579CB}" sibTransId="{C8E39B06-0003-4727-BF4C-2DA4C6769DE4}"/>
    <dgm:cxn modelId="{5F79DF02-F995-4B4C-BC84-495C7A4EA839}" type="presOf" srcId="{4AD7807C-EA16-4FC0-ABBD-1E00C0E9A014}" destId="{8285A6EF-5F4D-47D6-A8AB-6E225F9C9CD4}" srcOrd="0" destOrd="0" presId="urn:microsoft.com/office/officeart/2005/8/layout/hProcess9"/>
    <dgm:cxn modelId="{EAB3D912-F58B-41D3-9003-B3F2F4134A11}" type="presOf" srcId="{68699A58-755B-4250-AA65-147E656DDC1B}" destId="{C759BBBA-F942-46E5-9A1E-E22DB6842406}" srcOrd="0" destOrd="0" presId="urn:microsoft.com/office/officeart/2005/8/layout/hProcess9"/>
    <dgm:cxn modelId="{28D5A523-29B5-4710-A3EF-5D5D84199F07}" type="presOf" srcId="{109D9E15-5D5C-41F1-AAB6-BA308E7B0CE9}" destId="{CD33676E-4165-4A28-AD6A-776DFA096F23}" srcOrd="0" destOrd="0" presId="urn:microsoft.com/office/officeart/2005/8/layout/hProcess9"/>
    <dgm:cxn modelId="{C5F32335-92BC-40ED-B2BF-5D379CF27521}" type="presOf" srcId="{39F73680-C16C-4D96-8170-61EFE7A3BB43}" destId="{9FAD085A-2B42-43EF-AB98-2A935F232F00}" srcOrd="0" destOrd="0" presId="urn:microsoft.com/office/officeart/2005/8/layout/hProcess9"/>
    <dgm:cxn modelId="{8F5EC398-CE1D-4D8A-A8A3-59B45662B247}" srcId="{39F73680-C16C-4D96-8170-61EFE7A3BB43}" destId="{68699A58-755B-4250-AA65-147E656DDC1B}" srcOrd="0" destOrd="0" parTransId="{ECDB6CE6-A8B1-4B86-9679-51DC860CC59F}" sibTransId="{ACBD44C1-C3D4-4507-84C2-192F080B4543}"/>
    <dgm:cxn modelId="{C2CCB25E-1D1E-427D-8A06-7C55C394B9A4}" srcId="{39F73680-C16C-4D96-8170-61EFE7A3BB43}" destId="{109D9E15-5D5C-41F1-AAB6-BA308E7B0CE9}" srcOrd="3" destOrd="0" parTransId="{00511B08-02C9-47B0-8E55-2693453E5EB3}" sibTransId="{3F9CD918-8F41-48E4-943E-09A9CDDFA449}"/>
    <dgm:cxn modelId="{CB1A5051-99B6-4EA6-809E-3A4BA8439449}" type="presOf" srcId="{F4C74AB4-2F30-434F-9F47-A55C10A6392E}" destId="{AA0DFBAF-5B6F-4672-A5CC-4D04F455EB27}" srcOrd="0" destOrd="0" presId="urn:microsoft.com/office/officeart/2005/8/layout/hProcess9"/>
    <dgm:cxn modelId="{97DF4D78-3D18-4E97-80CA-236E3277DF6E}" srcId="{39F73680-C16C-4D96-8170-61EFE7A3BB43}" destId="{15D68BE5-77D8-43B2-BF12-EF4A21E96CD7}" srcOrd="2" destOrd="0" parTransId="{C9755C86-E79E-4097-88B1-97CB92A667B1}" sibTransId="{858D2562-9468-464D-8142-4CCBF1E61659}"/>
    <dgm:cxn modelId="{72AFD5CF-93CA-4D44-9A6F-2731FE3E2F1E}" srcId="{39F73680-C16C-4D96-8170-61EFE7A3BB43}" destId="{4AD7807C-EA16-4FC0-ABBD-1E00C0E9A014}" srcOrd="4" destOrd="0" parTransId="{D783123B-172D-4724-BCC5-1E78B50A01C9}" sibTransId="{671FF62A-8B17-4C18-9237-F6E63B7F0BED}"/>
    <dgm:cxn modelId="{076136CE-15E3-4E72-B129-BD83E526433F}" type="presParOf" srcId="{9FAD085A-2B42-43EF-AB98-2A935F232F00}" destId="{2B715216-808A-4F3A-8302-AFCD23211B33}" srcOrd="0" destOrd="0" presId="urn:microsoft.com/office/officeart/2005/8/layout/hProcess9"/>
    <dgm:cxn modelId="{820877F9-7D8B-4A9B-8175-9B450083311A}" type="presParOf" srcId="{9FAD085A-2B42-43EF-AB98-2A935F232F00}" destId="{DAC10DF4-0A6E-40A9-8032-28F491E74E60}" srcOrd="1" destOrd="0" presId="urn:microsoft.com/office/officeart/2005/8/layout/hProcess9"/>
    <dgm:cxn modelId="{003B9798-567E-46BC-AAC0-2C2368E9F767}" type="presParOf" srcId="{DAC10DF4-0A6E-40A9-8032-28F491E74E60}" destId="{C759BBBA-F942-46E5-9A1E-E22DB6842406}" srcOrd="0" destOrd="0" presId="urn:microsoft.com/office/officeart/2005/8/layout/hProcess9"/>
    <dgm:cxn modelId="{6D803FA6-53C4-4161-A33E-BE74A114E35F}" type="presParOf" srcId="{DAC10DF4-0A6E-40A9-8032-28F491E74E60}" destId="{968A0C74-B980-4092-B2A4-206DD402383C}" srcOrd="1" destOrd="0" presId="urn:microsoft.com/office/officeart/2005/8/layout/hProcess9"/>
    <dgm:cxn modelId="{9E7CEA11-B172-4F32-9524-A159C976BC97}" type="presParOf" srcId="{DAC10DF4-0A6E-40A9-8032-28F491E74E60}" destId="{AA0DFBAF-5B6F-4672-A5CC-4D04F455EB27}" srcOrd="2" destOrd="0" presId="urn:microsoft.com/office/officeart/2005/8/layout/hProcess9"/>
    <dgm:cxn modelId="{0DD316A4-67EF-4C04-947B-489BFDE2DDB0}" type="presParOf" srcId="{DAC10DF4-0A6E-40A9-8032-28F491E74E60}" destId="{D224DAD2-2E4E-41F9-9BD9-6F37C49CD11E}" srcOrd="3" destOrd="0" presId="urn:microsoft.com/office/officeart/2005/8/layout/hProcess9"/>
    <dgm:cxn modelId="{80A50346-A620-47D8-AFBE-3099E4F9D011}" type="presParOf" srcId="{DAC10DF4-0A6E-40A9-8032-28F491E74E60}" destId="{C127552B-6CE2-4025-BE70-1F19B2591369}" srcOrd="4" destOrd="0" presId="urn:microsoft.com/office/officeart/2005/8/layout/hProcess9"/>
    <dgm:cxn modelId="{3B4D5D12-0C7C-47BF-BABF-2725620E34D1}" type="presParOf" srcId="{DAC10DF4-0A6E-40A9-8032-28F491E74E60}" destId="{10395579-68E8-4D01-BC4D-4511B4A0EA26}" srcOrd="5" destOrd="0" presId="urn:microsoft.com/office/officeart/2005/8/layout/hProcess9"/>
    <dgm:cxn modelId="{12DEFB3B-B30F-482C-9764-B0096D35236A}" type="presParOf" srcId="{DAC10DF4-0A6E-40A9-8032-28F491E74E60}" destId="{CD33676E-4165-4A28-AD6A-776DFA096F23}" srcOrd="6" destOrd="0" presId="urn:microsoft.com/office/officeart/2005/8/layout/hProcess9"/>
    <dgm:cxn modelId="{23D7E65D-93D1-47FD-BD25-46645B372B10}" type="presParOf" srcId="{DAC10DF4-0A6E-40A9-8032-28F491E74E60}" destId="{9843F0BD-19AC-4274-A138-4AA9A45EF04E}" srcOrd="7" destOrd="0" presId="urn:microsoft.com/office/officeart/2005/8/layout/hProcess9"/>
    <dgm:cxn modelId="{6676CE9B-4206-4C49-95A2-2651F5C81397}" type="presParOf" srcId="{DAC10DF4-0A6E-40A9-8032-28F491E74E60}" destId="{8285A6EF-5F4D-47D6-A8AB-6E225F9C9CD4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53A1B5-4E69-4275-97B3-7FE0CE5862AB}">
      <dsp:nvSpPr>
        <dsp:cNvPr id="0" name=""/>
        <dsp:cNvSpPr/>
      </dsp:nvSpPr>
      <dsp:spPr>
        <a:xfrm>
          <a:off x="0" y="10566"/>
          <a:ext cx="6305313" cy="19269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/>
            <a:t>Педагогіка партнерства </a:t>
          </a:r>
          <a:r>
            <a:rPr lang="uk-UA" sz="2300" b="1" i="1" kern="1200" dirty="0" smtClean="0"/>
            <a:t>– це ключовий компонент Нової української школи.</a:t>
          </a:r>
          <a:endParaRPr lang="uk-UA" sz="2300" kern="1200" dirty="0"/>
        </a:p>
      </dsp:txBody>
      <dsp:txXfrm>
        <a:off x="94068" y="104634"/>
        <a:ext cx="6117177" cy="1738854"/>
      </dsp:txXfrm>
    </dsp:sp>
    <dsp:sp modelId="{24F77C4D-DCE1-449B-AB45-B20A3692F2D4}">
      <dsp:nvSpPr>
        <dsp:cNvPr id="0" name=""/>
        <dsp:cNvSpPr/>
      </dsp:nvSpPr>
      <dsp:spPr>
        <a:xfrm>
          <a:off x="0" y="2113236"/>
          <a:ext cx="6305313" cy="19269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/>
            <a:t>Педагогіка партнерства </a:t>
          </a:r>
          <a:r>
            <a:rPr lang="uk-UA" sz="2300" b="1" i="1" kern="1200" dirty="0" smtClean="0"/>
            <a:t>– напрям педагогіки, що являє собою систему методів і прийомів виховання і навчання на засадах гуманізму та творчого підходу до розвитку особистості.</a:t>
          </a:r>
          <a:endParaRPr lang="uk-UA" sz="2300" kern="1200" dirty="0"/>
        </a:p>
      </dsp:txBody>
      <dsp:txXfrm>
        <a:off x="94068" y="2207304"/>
        <a:ext cx="6117177" cy="173885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05AD44-DC71-4700-9454-D72D87A4E6EE}">
      <dsp:nvSpPr>
        <dsp:cNvPr id="0" name=""/>
        <dsp:cNvSpPr/>
      </dsp:nvSpPr>
      <dsp:spPr>
        <a:xfrm>
          <a:off x="2998" y="521342"/>
          <a:ext cx="3008106" cy="30081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546" tIns="25400" rIns="165546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-  право на власну думку, точку зору, систему цінностей; </a:t>
          </a:r>
          <a:endParaRPr lang="uk-UA" sz="2000" kern="1200"/>
        </a:p>
      </dsp:txBody>
      <dsp:txXfrm>
        <a:off x="443525" y="961869"/>
        <a:ext cx="2127052" cy="2127052"/>
      </dsp:txXfrm>
    </dsp:sp>
    <dsp:sp modelId="{2A7B0733-FC90-4A4B-872D-31C8CF18DEC3}">
      <dsp:nvSpPr>
        <dsp:cNvPr id="0" name=""/>
        <dsp:cNvSpPr/>
      </dsp:nvSpPr>
      <dsp:spPr>
        <a:xfrm>
          <a:off x="2409483" y="521342"/>
          <a:ext cx="3008106" cy="30081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546" tIns="25400" rIns="165546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- інформувати не лише про обов’язки батьків, але й про права, а ними вони можуть скористатись; </a:t>
          </a:r>
          <a:endParaRPr lang="uk-UA" sz="2000" kern="1200"/>
        </a:p>
      </dsp:txBody>
      <dsp:txXfrm>
        <a:off x="2850010" y="961869"/>
        <a:ext cx="2127052" cy="2127052"/>
      </dsp:txXfrm>
    </dsp:sp>
    <dsp:sp modelId="{05C68C14-FB97-4986-9CC4-3489CBFEA1FD}">
      <dsp:nvSpPr>
        <dsp:cNvPr id="0" name=""/>
        <dsp:cNvSpPr/>
      </dsp:nvSpPr>
      <dsp:spPr>
        <a:xfrm>
          <a:off x="4815969" y="521342"/>
          <a:ext cx="3008106" cy="30081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546" tIns="25400" rIns="165546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-  у готовності позитивно поставитись до проявів батьківської ініціативи і творчості та заохочувати їх; </a:t>
          </a:r>
          <a:endParaRPr lang="uk-UA" sz="2000" kern="1200"/>
        </a:p>
      </dsp:txBody>
      <dsp:txXfrm>
        <a:off x="5256496" y="961869"/>
        <a:ext cx="2127052" cy="2127052"/>
      </dsp:txXfrm>
    </dsp:sp>
    <dsp:sp modelId="{CD7B3155-B0C8-4DA6-AD6A-2484E8C1F302}">
      <dsp:nvSpPr>
        <dsp:cNvPr id="0" name=""/>
        <dsp:cNvSpPr/>
      </dsp:nvSpPr>
      <dsp:spPr>
        <a:xfrm>
          <a:off x="7222454" y="521342"/>
          <a:ext cx="3008106" cy="30081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546" tIns="25400" rIns="165546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-  </a:t>
          </a:r>
          <a:r>
            <a:rPr lang="ru-RU" sz="2000" kern="1200" dirty="0" err="1" smtClean="0"/>
            <a:t>вміти</a:t>
          </a:r>
          <a:r>
            <a:rPr lang="ru-RU" sz="2000" kern="1200" dirty="0" smtClean="0"/>
            <a:t> не </a:t>
          </a:r>
          <a:r>
            <a:rPr lang="ru-RU" sz="2000" kern="1200" dirty="0" err="1" smtClean="0"/>
            <a:t>лише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повчати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батьків</a:t>
          </a:r>
          <a:r>
            <a:rPr lang="ru-RU" sz="2000" kern="1200" dirty="0" smtClean="0"/>
            <a:t>, але і </a:t>
          </a:r>
          <a:r>
            <a:rPr lang="ru-RU" sz="2000" kern="1200" dirty="0" err="1" smtClean="0"/>
            <a:t>вчитися</a:t>
          </a:r>
          <a:r>
            <a:rPr lang="ru-RU" sz="2000" kern="1200" dirty="0" smtClean="0"/>
            <a:t> у них. </a:t>
          </a:r>
          <a:endParaRPr lang="uk-UA" sz="2000" kern="1200" dirty="0"/>
        </a:p>
      </dsp:txBody>
      <dsp:txXfrm>
        <a:off x="7662981" y="961869"/>
        <a:ext cx="2127052" cy="212705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22F555-FFF1-4B06-83E8-6FBA6B7F9123}">
      <dsp:nvSpPr>
        <dsp:cNvPr id="0" name=""/>
        <dsp:cNvSpPr/>
      </dsp:nvSpPr>
      <dsp:spPr>
        <a:xfrm>
          <a:off x="2345960" y="0"/>
          <a:ext cx="5366478" cy="5366478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00A5AF-786B-4ADF-9AD4-6E6C12A7EC55}">
      <dsp:nvSpPr>
        <dsp:cNvPr id="0" name=""/>
        <dsp:cNvSpPr/>
      </dsp:nvSpPr>
      <dsp:spPr>
        <a:xfrm>
          <a:off x="2694782" y="348821"/>
          <a:ext cx="2146591" cy="21465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вивчення родин дітей;</a:t>
          </a:r>
          <a:endParaRPr lang="uk-UA" sz="1900" kern="1200"/>
        </a:p>
      </dsp:txBody>
      <dsp:txXfrm>
        <a:off x="2799570" y="453609"/>
        <a:ext cx="1937015" cy="1937015"/>
      </dsp:txXfrm>
    </dsp:sp>
    <dsp:sp modelId="{507EDFF3-CB2F-4832-A274-AAB7385BC96A}">
      <dsp:nvSpPr>
        <dsp:cNvPr id="0" name=""/>
        <dsp:cNvSpPr/>
      </dsp:nvSpPr>
      <dsp:spPr>
        <a:xfrm>
          <a:off x="5217026" y="348821"/>
          <a:ext cx="2146591" cy="21465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педагогічне просвітництво батьків;</a:t>
          </a:r>
          <a:endParaRPr lang="uk-UA" sz="1900" kern="1200"/>
        </a:p>
      </dsp:txBody>
      <dsp:txXfrm>
        <a:off x="5321814" y="453609"/>
        <a:ext cx="1937015" cy="1937015"/>
      </dsp:txXfrm>
    </dsp:sp>
    <dsp:sp modelId="{70AC22FE-52BB-47EE-9D6F-D869E5139166}">
      <dsp:nvSpPr>
        <dsp:cNvPr id="0" name=""/>
        <dsp:cNvSpPr/>
      </dsp:nvSpPr>
      <dsp:spPr>
        <a:xfrm>
          <a:off x="2694782" y="2871065"/>
          <a:ext cx="2146591" cy="21465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залучення батьків до активної участі в освітньому процесі;</a:t>
          </a:r>
          <a:endParaRPr lang="uk-UA" sz="1900" kern="1200"/>
        </a:p>
      </dsp:txBody>
      <dsp:txXfrm>
        <a:off x="2799570" y="2975853"/>
        <a:ext cx="1937015" cy="1937015"/>
      </dsp:txXfrm>
    </dsp:sp>
    <dsp:sp modelId="{5B3DDC8A-1AC2-4AED-BA76-4BAEFC74D978}">
      <dsp:nvSpPr>
        <dsp:cNvPr id="0" name=""/>
        <dsp:cNvSpPr/>
      </dsp:nvSpPr>
      <dsp:spPr>
        <a:xfrm>
          <a:off x="5217026" y="2871065"/>
          <a:ext cx="2146591" cy="21465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вивчення та поширення кращого сімейного досвіду з розвитку дошкільників</a:t>
          </a:r>
          <a:r>
            <a:rPr lang="uk-UA" sz="1900" kern="1200" smtClean="0"/>
            <a:t>.</a:t>
          </a:r>
          <a:endParaRPr lang="uk-UA" sz="1900" kern="1200"/>
        </a:p>
      </dsp:txBody>
      <dsp:txXfrm>
        <a:off x="5321814" y="2975853"/>
        <a:ext cx="1937015" cy="193701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C2219-C517-421E-8AEF-EF6728E6BF9A}">
      <dsp:nvSpPr>
        <dsp:cNvPr id="0" name=""/>
        <dsp:cNvSpPr/>
      </dsp:nvSpPr>
      <dsp:spPr>
        <a:xfrm>
          <a:off x="675" y="889394"/>
          <a:ext cx="2940657" cy="14703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smtClean="0"/>
            <a:t>- безоцінне поводження з дитиною;</a:t>
          </a:r>
          <a:endParaRPr lang="uk-UA" sz="2800" kern="1200"/>
        </a:p>
      </dsp:txBody>
      <dsp:txXfrm>
        <a:off x="675" y="889394"/>
        <a:ext cx="2940657" cy="1470328"/>
      </dsp:txXfrm>
    </dsp:sp>
    <dsp:sp modelId="{8F09461E-2CD5-42BC-AB02-1B23B133209E}">
      <dsp:nvSpPr>
        <dsp:cNvPr id="0" name=""/>
        <dsp:cNvSpPr/>
      </dsp:nvSpPr>
      <dsp:spPr>
        <a:xfrm>
          <a:off x="3558871" y="889394"/>
          <a:ext cx="2940657" cy="14703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smtClean="0"/>
            <a:t>- визнання того, що дитина відчуває;</a:t>
          </a:r>
          <a:endParaRPr lang="uk-UA" sz="2800" kern="1200"/>
        </a:p>
      </dsp:txBody>
      <dsp:txXfrm>
        <a:off x="3558871" y="889394"/>
        <a:ext cx="2940657" cy="1470328"/>
      </dsp:txXfrm>
    </dsp:sp>
    <dsp:sp modelId="{E0333810-D8AC-4D90-9786-0CC338661E19}">
      <dsp:nvSpPr>
        <dsp:cNvPr id="0" name=""/>
        <dsp:cNvSpPr/>
      </dsp:nvSpPr>
      <dsp:spPr>
        <a:xfrm>
          <a:off x="7117066" y="889394"/>
          <a:ext cx="2940657" cy="14703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smtClean="0"/>
            <a:t>- надання дитині вибору.</a:t>
          </a:r>
          <a:endParaRPr lang="uk-UA" sz="2800" kern="1200"/>
        </a:p>
      </dsp:txBody>
      <dsp:txXfrm>
        <a:off x="7117066" y="889394"/>
        <a:ext cx="2940657" cy="147032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9319DF-8283-40ED-AE46-A8F4B25FCE99}">
      <dsp:nvSpPr>
        <dsp:cNvPr id="0" name=""/>
        <dsp:cNvSpPr/>
      </dsp:nvSpPr>
      <dsp:spPr>
        <a:xfrm>
          <a:off x="0" y="34144"/>
          <a:ext cx="10392905" cy="9555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0" kern="1200" dirty="0" smtClean="0"/>
            <a:t>Таке розуміння стилю батьківської поведінки конче необхідне педагогам дитячого садка для організації співробітництва з сім'єю заради розвитку, виховання та навчання дитини.</a:t>
          </a:r>
          <a:endParaRPr lang="uk-UA" sz="1800" b="1" i="0" kern="1200" dirty="0"/>
        </a:p>
      </dsp:txBody>
      <dsp:txXfrm>
        <a:off x="46648" y="80792"/>
        <a:ext cx="10299609" cy="862301"/>
      </dsp:txXfrm>
    </dsp:sp>
    <dsp:sp modelId="{C1F7A6F5-4FA5-4AAB-B7BB-39F692AEE7C3}">
      <dsp:nvSpPr>
        <dsp:cNvPr id="0" name=""/>
        <dsp:cNvSpPr/>
      </dsp:nvSpPr>
      <dsp:spPr>
        <a:xfrm>
          <a:off x="0" y="1041582"/>
          <a:ext cx="10392905" cy="9555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/>
            <a:t>Метою </a:t>
          </a:r>
          <a:r>
            <a:rPr lang="ru-RU" sz="1800" b="1" i="0" kern="1200" dirty="0" err="1" smtClean="0"/>
            <a:t>гуманістичного</a:t>
          </a:r>
          <a:r>
            <a:rPr lang="ru-RU" sz="1800" b="1" i="0" kern="1200" dirty="0" smtClean="0"/>
            <a:t> </a:t>
          </a:r>
          <a:r>
            <a:rPr lang="ru-RU" sz="1800" b="1" i="0" kern="1200" dirty="0" err="1" smtClean="0"/>
            <a:t>педагогічного</a:t>
          </a:r>
          <a:r>
            <a:rPr lang="ru-RU" sz="1800" b="1" i="0" kern="1200" dirty="0" smtClean="0"/>
            <a:t> </a:t>
          </a:r>
          <a:r>
            <a:rPr lang="ru-RU" sz="1800" b="1" i="0" kern="1200" dirty="0" err="1" smtClean="0"/>
            <a:t>процесу</a:t>
          </a:r>
          <a:r>
            <a:rPr lang="ru-RU" sz="1800" b="1" i="0" kern="1200" dirty="0" smtClean="0"/>
            <a:t> є </a:t>
          </a:r>
          <a:r>
            <a:rPr lang="ru-RU" sz="1800" b="1" i="0" kern="1200" dirty="0" err="1" smtClean="0"/>
            <a:t>становлення</a:t>
          </a:r>
          <a:r>
            <a:rPr lang="ru-RU" sz="1800" b="1" i="0" kern="1200" dirty="0" smtClean="0"/>
            <a:t> </a:t>
          </a:r>
          <a:r>
            <a:rPr lang="ru-RU" sz="1800" b="1" i="0" kern="1200" dirty="0" err="1" smtClean="0"/>
            <a:t>особистості</a:t>
          </a:r>
          <a:r>
            <a:rPr lang="ru-RU" sz="1800" b="1" i="0" kern="1200" dirty="0" smtClean="0"/>
            <a:t>, </a:t>
          </a:r>
          <a:r>
            <a:rPr lang="ru-RU" sz="1800" b="1" i="0" kern="1200" dirty="0" err="1" smtClean="0"/>
            <a:t>здатної</a:t>
          </a:r>
          <a:r>
            <a:rPr lang="ru-RU" sz="1800" b="1" i="0" kern="1200" dirty="0" smtClean="0"/>
            <a:t> до </a:t>
          </a:r>
          <a:r>
            <a:rPr lang="ru-RU" sz="1800" b="1" i="0" kern="1200" dirty="0" err="1" smtClean="0"/>
            <a:t>творчої</a:t>
          </a:r>
          <a:r>
            <a:rPr lang="ru-RU" sz="1800" b="1" i="0" kern="1200" dirty="0" smtClean="0"/>
            <a:t> </a:t>
          </a:r>
          <a:r>
            <a:rPr lang="ru-RU" sz="1800" b="1" i="0" kern="1200" dirty="0" err="1" smtClean="0"/>
            <a:t>самоактуалізації</a:t>
          </a:r>
          <a:r>
            <a:rPr lang="ru-RU" sz="1800" b="1" i="0" kern="1200" dirty="0" smtClean="0"/>
            <a:t>, </a:t>
          </a:r>
          <a:r>
            <a:rPr lang="ru-RU" sz="1800" b="1" i="0" kern="1200" dirty="0" err="1" smtClean="0"/>
            <a:t>особистості</a:t>
          </a:r>
          <a:r>
            <a:rPr lang="ru-RU" sz="1800" b="1" i="0" kern="1200" dirty="0" smtClean="0"/>
            <a:t>, </a:t>
          </a:r>
          <a:r>
            <a:rPr lang="ru-RU" sz="1800" b="1" i="0" kern="1200" dirty="0" err="1" smtClean="0"/>
            <a:t>що</a:t>
          </a:r>
          <a:r>
            <a:rPr lang="ru-RU" sz="1800" b="1" i="0" kern="1200" dirty="0" smtClean="0"/>
            <a:t> </a:t>
          </a:r>
          <a:r>
            <a:rPr lang="ru-RU" sz="1800" b="1" i="0" kern="1200" dirty="0" err="1" smtClean="0"/>
            <a:t>реалізується</a:t>
          </a:r>
          <a:r>
            <a:rPr lang="ru-RU" sz="1800" b="1" i="0" kern="1200" dirty="0" smtClean="0"/>
            <a:t> як </a:t>
          </a:r>
          <a:r>
            <a:rPr lang="ru-RU" sz="1800" b="1" i="0" kern="1200" dirty="0" err="1" smtClean="0"/>
            <a:t>суб’єкт</a:t>
          </a:r>
          <a:r>
            <a:rPr lang="ru-RU" sz="1800" b="1" i="0" kern="1200" dirty="0" smtClean="0"/>
            <a:t> </a:t>
          </a:r>
          <a:r>
            <a:rPr lang="ru-RU" sz="1800" b="1" i="0" kern="1200" dirty="0" err="1" smtClean="0"/>
            <a:t>власних</a:t>
          </a:r>
          <a:r>
            <a:rPr lang="ru-RU" sz="1800" b="1" i="0" kern="1200" dirty="0" smtClean="0"/>
            <a:t> </a:t>
          </a:r>
          <a:r>
            <a:rPr lang="ru-RU" sz="1800" b="1" i="0" kern="1200" dirty="0" err="1" smtClean="0"/>
            <a:t>відносин</a:t>
          </a:r>
          <a:r>
            <a:rPr lang="ru-RU" sz="1800" b="1" i="0" kern="1200" dirty="0" smtClean="0"/>
            <a:t> і </a:t>
          </a:r>
          <a:r>
            <a:rPr lang="ru-RU" sz="1800" b="1" i="0" kern="1200" dirty="0" err="1" smtClean="0"/>
            <a:t>свідомої</a:t>
          </a:r>
          <a:r>
            <a:rPr lang="ru-RU" sz="1800" b="1" i="0" kern="1200" dirty="0" smtClean="0"/>
            <a:t> </a:t>
          </a:r>
          <a:r>
            <a:rPr lang="ru-RU" sz="1800" b="1" i="0" kern="1200" dirty="0" err="1" smtClean="0"/>
            <a:t>самодіяльності</a:t>
          </a:r>
          <a:r>
            <a:rPr lang="ru-RU" sz="1800" b="1" i="0" kern="1200" dirty="0" smtClean="0"/>
            <a:t>.</a:t>
          </a:r>
          <a:r>
            <a:rPr lang="ru-RU" sz="1800" i="0" kern="1200" dirty="0" smtClean="0"/>
            <a:t> </a:t>
          </a:r>
          <a:endParaRPr lang="uk-UA" sz="1800" i="0" kern="1200" dirty="0"/>
        </a:p>
      </dsp:txBody>
      <dsp:txXfrm>
        <a:off x="46648" y="1088230"/>
        <a:ext cx="10299609" cy="86230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DFEACD-554F-4E1A-8CDF-F0D8676725B5}">
      <dsp:nvSpPr>
        <dsp:cNvPr id="0" name=""/>
        <dsp:cNvSpPr/>
      </dsp:nvSpPr>
      <dsp:spPr>
        <a:xfrm>
          <a:off x="4024227" y="189161"/>
          <a:ext cx="3913695" cy="391369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/>
            <a:t>Створити навколо дітей атмосферу довіри, </a:t>
          </a:r>
          <a:r>
            <a:rPr lang="uk-UA" sz="1600" b="1" i="1" kern="1200" dirty="0" err="1" smtClean="0"/>
            <a:t>взаємопорозуміння</a:t>
          </a:r>
          <a:r>
            <a:rPr lang="uk-UA" sz="1600" b="1" i="1" kern="1200" dirty="0" smtClean="0"/>
            <a:t>, підтримки, єдиних вимог - дійсно таке середовище, в якому дитина зможе ефективно розвиватися та виховуватися.</a:t>
          </a:r>
          <a:endParaRPr lang="uk-UA" sz="1600" kern="1200" dirty="0"/>
        </a:p>
      </dsp:txBody>
      <dsp:txXfrm>
        <a:off x="4546053" y="874058"/>
        <a:ext cx="2870043" cy="1761162"/>
      </dsp:txXfrm>
    </dsp:sp>
    <dsp:sp modelId="{F732C89A-AA7D-4519-BEFA-A33580127F23}">
      <dsp:nvSpPr>
        <dsp:cNvPr id="0" name=""/>
        <dsp:cNvSpPr/>
      </dsp:nvSpPr>
      <dsp:spPr>
        <a:xfrm>
          <a:off x="5436419" y="2635221"/>
          <a:ext cx="3913695" cy="391369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smtClean="0"/>
            <a:t>Важливо усвідомити самим і переконати членів родини, що вони є учасниками </a:t>
          </a:r>
          <a:r>
            <a:rPr lang="uk-UA" sz="1600" b="1" i="1" kern="1200" smtClean="0"/>
            <a:t>освітнього </a:t>
          </a:r>
          <a:r>
            <a:rPr lang="ru-RU" sz="1600" b="1" i="1" kern="1200" smtClean="0"/>
            <a:t>процесу.</a:t>
          </a:r>
          <a:endParaRPr lang="uk-UA" sz="1600" kern="1200"/>
        </a:p>
      </dsp:txBody>
      <dsp:txXfrm>
        <a:off x="6633357" y="3646259"/>
        <a:ext cx="2348217" cy="2152532"/>
      </dsp:txXfrm>
    </dsp:sp>
    <dsp:sp modelId="{048339E7-04C2-4EE5-BDFB-25C0783C4AFA}">
      <dsp:nvSpPr>
        <dsp:cNvPr id="0" name=""/>
        <dsp:cNvSpPr/>
      </dsp:nvSpPr>
      <dsp:spPr>
        <a:xfrm>
          <a:off x="2612035" y="2635221"/>
          <a:ext cx="3913695" cy="391369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/>
            <a:t>Визначення чітких п</a:t>
          </a:r>
          <a:r>
            <a:rPr lang="ru-RU" sz="1600" b="1" i="1" kern="1200" dirty="0" err="1" smtClean="0"/>
            <a:t>pio</a:t>
          </a:r>
          <a:r>
            <a:rPr lang="uk-UA" sz="1600" b="1" i="1" kern="1200" dirty="0" err="1" smtClean="0"/>
            <a:t>ритетів</a:t>
          </a:r>
          <a:r>
            <a:rPr lang="uk-UA" sz="1600" b="1" i="1" kern="1200" dirty="0" smtClean="0"/>
            <a:t>  у </a:t>
          </a:r>
          <a:r>
            <a:rPr lang="ru-RU" sz="1600" b="1" i="1" kern="1200" dirty="0" smtClean="0"/>
            <a:t>p</a:t>
          </a:r>
          <a:r>
            <a:rPr lang="uk-UA" sz="1600" b="1" i="1" kern="1200" dirty="0" err="1" smtClean="0"/>
            <a:t>оботі</a:t>
          </a:r>
          <a:r>
            <a:rPr lang="uk-UA" sz="1600" b="1" i="1" kern="1200" dirty="0" smtClean="0"/>
            <a:t>, особиста готовність педагогів та батьків до співпраці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/>
            <a:t>( спрямованість </a:t>
          </a:r>
          <a:r>
            <a:rPr lang="ru-RU" sz="1600" b="1" i="1" kern="1200" dirty="0" err="1" smtClean="0"/>
            <a:t>ycix</a:t>
          </a:r>
          <a:r>
            <a:rPr lang="uk-UA" sz="1600" b="1" i="1" kern="1200" dirty="0" smtClean="0"/>
            <a:t> заходів на партнерський формат взаємин, сприятимуть досягненню мети — організації освітнього процесу на принципах партнерства </a:t>
          </a:r>
          <a:r>
            <a:rPr lang="ru-RU" sz="1600" b="1" i="1" kern="1200" dirty="0" smtClean="0"/>
            <a:t>i</a:t>
          </a:r>
          <a:r>
            <a:rPr lang="uk-UA" sz="1600" b="1" i="1" kern="1200" dirty="0" smtClean="0"/>
            <a:t> довіри).</a:t>
          </a:r>
          <a:endParaRPr lang="uk-UA" sz="1600" kern="1200" dirty="0"/>
        </a:p>
      </dsp:txBody>
      <dsp:txXfrm>
        <a:off x="2980575" y="3646259"/>
        <a:ext cx="2348217" cy="21525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E2AC8B-A739-49F9-8D96-23D17A09FF0A}">
      <dsp:nvSpPr>
        <dsp:cNvPr id="0" name=""/>
        <dsp:cNvSpPr/>
      </dsp:nvSpPr>
      <dsp:spPr>
        <a:xfrm>
          <a:off x="1696748" y="0"/>
          <a:ext cx="6112192" cy="6858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C11646-4C3F-4DF2-BABF-C4D79E591C78}">
      <dsp:nvSpPr>
        <dsp:cNvPr id="0" name=""/>
        <dsp:cNvSpPr/>
      </dsp:nvSpPr>
      <dsp:spPr>
        <a:xfrm>
          <a:off x="4752844" y="686707"/>
          <a:ext cx="4457700" cy="103215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err="1" smtClean="0"/>
            <a:t>Сутність</a:t>
          </a:r>
          <a:r>
            <a:rPr lang="ru-RU" sz="2400" b="1" i="1" kern="1200" dirty="0" smtClean="0"/>
            <a:t> </a:t>
          </a:r>
          <a:r>
            <a:rPr lang="ru-RU" sz="2400" b="1" i="1" kern="1200" dirty="0" err="1" smtClean="0"/>
            <a:t>педагогіки</a:t>
          </a:r>
          <a:r>
            <a:rPr lang="ru-RU" sz="2400" b="1" i="1" kern="1200" dirty="0" smtClean="0"/>
            <a:t> партнерства </a:t>
          </a:r>
          <a:r>
            <a:rPr lang="ru-RU" sz="2400" b="1" i="1" kern="1200" dirty="0" err="1" smtClean="0"/>
            <a:t>полягає</a:t>
          </a:r>
          <a:r>
            <a:rPr lang="ru-RU" sz="2400" b="1" i="1" kern="1200" dirty="0" smtClean="0"/>
            <a:t> в</a:t>
          </a:r>
          <a:endParaRPr lang="uk-UA" sz="2400" kern="1200" dirty="0"/>
        </a:p>
      </dsp:txBody>
      <dsp:txXfrm>
        <a:off x="4803230" y="737093"/>
        <a:ext cx="4356928" cy="931387"/>
      </dsp:txXfrm>
    </dsp:sp>
    <dsp:sp modelId="{854C5A30-7854-4CE7-BFBC-628A17C2A573}">
      <dsp:nvSpPr>
        <dsp:cNvPr id="0" name=""/>
        <dsp:cNvSpPr/>
      </dsp:nvSpPr>
      <dsp:spPr>
        <a:xfrm>
          <a:off x="4752844" y="1799820"/>
          <a:ext cx="4457700" cy="6476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демократичному та гуманному </a:t>
          </a:r>
          <a:r>
            <a:rPr lang="ru-RU" sz="1800" kern="1200" dirty="0" err="1" smtClean="0"/>
            <a:t>ставленні</a:t>
          </a:r>
          <a:r>
            <a:rPr lang="ru-RU" sz="1800" kern="1200" dirty="0" smtClean="0"/>
            <a:t> до </a:t>
          </a:r>
          <a:r>
            <a:rPr lang="ru-RU" sz="1800" kern="1200" dirty="0" err="1" smtClean="0"/>
            <a:t>дитини</a:t>
          </a:r>
          <a:r>
            <a:rPr lang="ru-RU" sz="1800" kern="1200" dirty="0" smtClean="0"/>
            <a:t>, </a:t>
          </a:r>
          <a:endParaRPr lang="uk-UA" sz="1800" kern="1200" dirty="0"/>
        </a:p>
      </dsp:txBody>
      <dsp:txXfrm>
        <a:off x="4784458" y="1831434"/>
        <a:ext cx="4394472" cy="584397"/>
      </dsp:txXfrm>
    </dsp:sp>
    <dsp:sp modelId="{C04B4C9D-BACE-4B7E-A53C-13FC2D465CD9}">
      <dsp:nvSpPr>
        <dsp:cNvPr id="0" name=""/>
        <dsp:cNvSpPr/>
      </dsp:nvSpPr>
      <dsp:spPr>
        <a:xfrm>
          <a:off x="4752844" y="2528398"/>
          <a:ext cx="4457700" cy="6476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забезпеченні їй прав</a:t>
          </a:r>
          <a:r>
            <a:rPr lang="uk-UA" sz="1800" kern="1200" smtClean="0"/>
            <a:t>:</a:t>
          </a:r>
          <a:endParaRPr lang="uk-UA" sz="1800" kern="1200"/>
        </a:p>
      </dsp:txBody>
      <dsp:txXfrm>
        <a:off x="4784458" y="2560012"/>
        <a:ext cx="4394472" cy="584397"/>
      </dsp:txXfrm>
    </dsp:sp>
    <dsp:sp modelId="{A7DE8D82-DB98-4A48-9A78-BEECEDD46292}">
      <dsp:nvSpPr>
        <dsp:cNvPr id="0" name=""/>
        <dsp:cNvSpPr/>
      </dsp:nvSpPr>
      <dsp:spPr>
        <a:xfrm>
          <a:off x="4752844" y="3256977"/>
          <a:ext cx="4457700" cy="6476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-права на </a:t>
          </a:r>
          <a:r>
            <a:rPr lang="ru-RU" sz="1800" kern="1200" dirty="0" err="1" smtClean="0"/>
            <a:t>вибір</a:t>
          </a:r>
          <a:r>
            <a:rPr lang="ru-RU" sz="1800" kern="1200" dirty="0" smtClean="0"/>
            <a:t>, </a:t>
          </a:r>
          <a:endParaRPr lang="uk-UA" sz="1800" kern="1200" dirty="0"/>
        </a:p>
      </dsp:txBody>
      <dsp:txXfrm>
        <a:off x="4784458" y="3288591"/>
        <a:ext cx="4394472" cy="584397"/>
      </dsp:txXfrm>
    </dsp:sp>
    <dsp:sp modelId="{FCFDF2D3-E5B0-4D2F-AED9-24392378E07C}">
      <dsp:nvSpPr>
        <dsp:cNvPr id="0" name=""/>
        <dsp:cNvSpPr/>
      </dsp:nvSpPr>
      <dsp:spPr>
        <a:xfrm>
          <a:off x="4752844" y="3985556"/>
          <a:ext cx="4457700" cy="6476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 права на </a:t>
          </a:r>
          <a:r>
            <a:rPr lang="ru-RU" sz="1800" kern="1200" dirty="0" err="1" smtClean="0"/>
            <a:t>власну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гідність</a:t>
          </a:r>
          <a:r>
            <a:rPr lang="ru-RU" sz="1800" kern="1200" dirty="0" smtClean="0"/>
            <a:t>, </a:t>
          </a:r>
          <a:endParaRPr lang="uk-UA" sz="1800" kern="1200" dirty="0"/>
        </a:p>
      </dsp:txBody>
      <dsp:txXfrm>
        <a:off x="4784458" y="4017170"/>
        <a:ext cx="4394472" cy="584397"/>
      </dsp:txXfrm>
    </dsp:sp>
    <dsp:sp modelId="{2BA0AA8E-F87A-4DBF-A465-D7313CFDBF65}">
      <dsp:nvSpPr>
        <dsp:cNvPr id="0" name=""/>
        <dsp:cNvSpPr/>
      </dsp:nvSpPr>
      <dsp:spPr>
        <a:xfrm>
          <a:off x="4752844" y="4714135"/>
          <a:ext cx="4457700" cy="6476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 права на </a:t>
          </a:r>
          <a:r>
            <a:rPr lang="ru-RU" sz="1800" kern="1200" dirty="0" err="1" smtClean="0"/>
            <a:t>повагу</a:t>
          </a:r>
          <a:r>
            <a:rPr lang="ru-RU" sz="1800" kern="1200" dirty="0" smtClean="0"/>
            <a:t>, </a:t>
          </a:r>
          <a:endParaRPr lang="uk-UA" sz="1800" kern="1200" dirty="0"/>
        </a:p>
      </dsp:txBody>
      <dsp:txXfrm>
        <a:off x="4784458" y="4745749"/>
        <a:ext cx="4394472" cy="584397"/>
      </dsp:txXfrm>
    </dsp:sp>
    <dsp:sp modelId="{B965170E-2C7A-4CAB-9689-CC3F7FEBCE6C}">
      <dsp:nvSpPr>
        <dsp:cNvPr id="0" name=""/>
        <dsp:cNvSpPr/>
      </dsp:nvSpPr>
      <dsp:spPr>
        <a:xfrm>
          <a:off x="4752844" y="5442714"/>
          <a:ext cx="4457700" cy="6476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 право бути </a:t>
          </a:r>
          <a:r>
            <a:rPr lang="ru-RU" sz="1800" kern="1200" dirty="0" smtClean="0"/>
            <a:t>такою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якою</a:t>
          </a:r>
          <a:r>
            <a:rPr lang="ru-RU" sz="1600" kern="1200" dirty="0" smtClean="0"/>
            <a:t> вона є, а не такою, </a:t>
          </a:r>
          <a:r>
            <a:rPr lang="ru-RU" sz="1600" kern="1200" dirty="0" err="1" smtClean="0"/>
            <a:t>якою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хоче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її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бачити</a:t>
          </a:r>
          <a:r>
            <a:rPr lang="ru-RU" sz="1600" kern="1200" dirty="0" smtClean="0"/>
            <a:t> в</a:t>
          </a:r>
          <a:r>
            <a:rPr lang="uk-UA" sz="1600" kern="1200" dirty="0" err="1" smtClean="0"/>
            <a:t>ихова</a:t>
          </a:r>
          <a:r>
            <a:rPr lang="ru-RU" sz="1600" kern="1200" dirty="0" err="1" smtClean="0"/>
            <a:t>тель</a:t>
          </a:r>
          <a:r>
            <a:rPr lang="ru-RU" sz="1600" kern="1200" dirty="0" smtClean="0"/>
            <a:t>. </a:t>
          </a:r>
          <a:endParaRPr lang="uk-UA" sz="1600" kern="1200" dirty="0"/>
        </a:p>
      </dsp:txBody>
      <dsp:txXfrm>
        <a:off x="4784458" y="5474328"/>
        <a:ext cx="4394472" cy="5843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6F879-50E0-4ED9-922B-DDE39ED4F3A1}">
      <dsp:nvSpPr>
        <dsp:cNvPr id="0" name=""/>
        <dsp:cNvSpPr/>
      </dsp:nvSpPr>
      <dsp:spPr>
        <a:xfrm>
          <a:off x="0" y="1615816"/>
          <a:ext cx="11632367" cy="2054492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6BDCCF-2E9E-44EA-9CDC-0E64AA598E2C}">
      <dsp:nvSpPr>
        <dsp:cNvPr id="0" name=""/>
        <dsp:cNvSpPr/>
      </dsp:nvSpPr>
      <dsp:spPr>
        <a:xfrm>
          <a:off x="3293" y="0"/>
          <a:ext cx="1815728" cy="2054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діалог рівних, комфортний простір для всіх учасників освітнього процесу</a:t>
          </a:r>
          <a:r>
            <a:rPr lang="uk-UA" sz="2000" kern="1200" dirty="0" smtClean="0"/>
            <a:t>;</a:t>
          </a:r>
          <a:endParaRPr lang="uk-UA" sz="2000" kern="1200" dirty="0"/>
        </a:p>
      </dsp:txBody>
      <dsp:txXfrm>
        <a:off x="3293" y="0"/>
        <a:ext cx="1815728" cy="2054492"/>
      </dsp:txXfrm>
    </dsp:sp>
    <dsp:sp modelId="{3CB0EAE9-84EE-4B82-8478-656AE12C5CC7}">
      <dsp:nvSpPr>
        <dsp:cNvPr id="0" name=""/>
        <dsp:cNvSpPr/>
      </dsp:nvSpPr>
      <dsp:spPr>
        <a:xfrm>
          <a:off x="654346" y="2311303"/>
          <a:ext cx="513623" cy="5136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EE043-C452-4690-B6D2-22FB588808C4}">
      <dsp:nvSpPr>
        <dsp:cNvPr id="0" name=""/>
        <dsp:cNvSpPr/>
      </dsp:nvSpPr>
      <dsp:spPr>
        <a:xfrm>
          <a:off x="1873591" y="3081737"/>
          <a:ext cx="1748029" cy="2054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автономність, самостійність дитини в діяльності, </a:t>
          </a:r>
          <a:r>
            <a:rPr lang="uk-UA" sz="1800" i="1" kern="1200" dirty="0" smtClean="0"/>
            <a:t>пізнавальній активності;</a:t>
          </a:r>
          <a:endParaRPr lang="uk-UA" sz="1800" i="1" kern="1200" dirty="0"/>
        </a:p>
      </dsp:txBody>
      <dsp:txXfrm>
        <a:off x="1873591" y="3081737"/>
        <a:ext cx="1748029" cy="2054492"/>
      </dsp:txXfrm>
    </dsp:sp>
    <dsp:sp modelId="{5BC03569-CA39-4CB4-8F07-6FB8597EDDFE}">
      <dsp:nvSpPr>
        <dsp:cNvPr id="0" name=""/>
        <dsp:cNvSpPr/>
      </dsp:nvSpPr>
      <dsp:spPr>
        <a:xfrm>
          <a:off x="2490795" y="2311303"/>
          <a:ext cx="513623" cy="5136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140434-9702-4782-8C97-C8308639320B}">
      <dsp:nvSpPr>
        <dsp:cNvPr id="0" name=""/>
        <dsp:cNvSpPr/>
      </dsp:nvSpPr>
      <dsp:spPr>
        <a:xfrm>
          <a:off x="3676190" y="194868"/>
          <a:ext cx="1882390" cy="2054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свобода у прийнятті рішень з приводу своєї участі/</a:t>
          </a:r>
          <a:r>
            <a:rPr lang="uk-UA" sz="1800" kern="1200" dirty="0" err="1" smtClean="0"/>
            <a:t>неучастісвоїх</a:t>
          </a:r>
          <a:r>
            <a:rPr lang="uk-UA" sz="1800" kern="1200" dirty="0" smtClean="0"/>
            <a:t> дій, що формує </a:t>
          </a:r>
          <a:r>
            <a:rPr lang="uk-UA" sz="1800" kern="1200" dirty="0" err="1" smtClean="0"/>
            <a:t>відповіда-льність</a:t>
          </a:r>
          <a:r>
            <a:rPr lang="uk-UA" sz="1800" kern="1200" dirty="0" smtClean="0"/>
            <a:t> за ці дії та їх результат;</a:t>
          </a:r>
          <a:endParaRPr lang="uk-UA" sz="1800" kern="1200" dirty="0"/>
        </a:p>
      </dsp:txBody>
      <dsp:txXfrm>
        <a:off x="3676190" y="194868"/>
        <a:ext cx="1882390" cy="2054492"/>
      </dsp:txXfrm>
    </dsp:sp>
    <dsp:sp modelId="{181138AD-0E1C-4F2E-B58A-FB2E40D7CD10}">
      <dsp:nvSpPr>
        <dsp:cNvPr id="0" name=""/>
        <dsp:cNvSpPr/>
      </dsp:nvSpPr>
      <dsp:spPr>
        <a:xfrm>
          <a:off x="4360574" y="2311303"/>
          <a:ext cx="513623" cy="5136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795A40-589B-4B18-8CCD-97BDB9B753D7}">
      <dsp:nvSpPr>
        <dsp:cNvPr id="0" name=""/>
        <dsp:cNvSpPr/>
      </dsp:nvSpPr>
      <dsp:spPr>
        <a:xfrm>
          <a:off x="5613150" y="3081737"/>
          <a:ext cx="1459674" cy="2054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Відчуття </a:t>
          </a:r>
          <a:r>
            <a:rPr lang="uk-UA" sz="1600" kern="1200" dirty="0" err="1" smtClean="0"/>
            <a:t>психоло-гічної</a:t>
          </a:r>
          <a:r>
            <a:rPr lang="uk-UA" sz="1600" kern="1200" dirty="0" smtClean="0"/>
            <a:t> безпеки, зміцнення впевненості дитини в собі, зниження тривожності;</a:t>
          </a:r>
          <a:endParaRPr lang="uk-UA" sz="1600" kern="1200" dirty="0"/>
        </a:p>
      </dsp:txBody>
      <dsp:txXfrm>
        <a:off x="5613150" y="3081737"/>
        <a:ext cx="1459674" cy="2054492"/>
      </dsp:txXfrm>
    </dsp:sp>
    <dsp:sp modelId="{1BFF919E-9D2B-423B-B0CB-305056115AB3}">
      <dsp:nvSpPr>
        <dsp:cNvPr id="0" name=""/>
        <dsp:cNvSpPr/>
      </dsp:nvSpPr>
      <dsp:spPr>
        <a:xfrm>
          <a:off x="6086176" y="2311303"/>
          <a:ext cx="513623" cy="5136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005EC6-7C6B-4B5C-99C4-2E857CDF83F2}">
      <dsp:nvSpPr>
        <dsp:cNvPr id="0" name=""/>
        <dsp:cNvSpPr/>
      </dsp:nvSpPr>
      <dsp:spPr>
        <a:xfrm>
          <a:off x="7127394" y="0"/>
          <a:ext cx="1639273" cy="2054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звільнення педагога від покрокового контролю над дитиною, можливість спілкуватися з нею на рівних;</a:t>
          </a:r>
          <a:endParaRPr lang="uk-UA" sz="1800" kern="1200" dirty="0"/>
        </a:p>
      </dsp:txBody>
      <dsp:txXfrm>
        <a:off x="7127394" y="0"/>
        <a:ext cx="1639273" cy="2054492"/>
      </dsp:txXfrm>
    </dsp:sp>
    <dsp:sp modelId="{A33DDD55-83AC-494F-8FD6-9213AB615EF0}">
      <dsp:nvSpPr>
        <dsp:cNvPr id="0" name=""/>
        <dsp:cNvSpPr/>
      </dsp:nvSpPr>
      <dsp:spPr>
        <a:xfrm>
          <a:off x="7690219" y="2311303"/>
          <a:ext cx="513623" cy="5136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67EBBA-CA31-4993-8AD6-20FF1E43E170}">
      <dsp:nvSpPr>
        <dsp:cNvPr id="0" name=""/>
        <dsp:cNvSpPr/>
      </dsp:nvSpPr>
      <dsp:spPr>
        <a:xfrm>
          <a:off x="8821237" y="3081737"/>
          <a:ext cx="1644599" cy="2054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виконання своїх обов’язків усіма учасниками освітнього процесу.</a:t>
          </a:r>
          <a:endParaRPr lang="uk-UA" sz="1800" kern="1200" dirty="0"/>
        </a:p>
      </dsp:txBody>
      <dsp:txXfrm>
        <a:off x="8821237" y="3081737"/>
        <a:ext cx="1644599" cy="2054492"/>
      </dsp:txXfrm>
    </dsp:sp>
    <dsp:sp modelId="{E2E99163-9656-4A88-892C-1D6FF01209E8}">
      <dsp:nvSpPr>
        <dsp:cNvPr id="0" name=""/>
        <dsp:cNvSpPr/>
      </dsp:nvSpPr>
      <dsp:spPr>
        <a:xfrm>
          <a:off x="9386725" y="2311303"/>
          <a:ext cx="513623" cy="5136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708A03-A950-457B-9AB7-ABE2C2186979}">
      <dsp:nvSpPr>
        <dsp:cNvPr id="0" name=""/>
        <dsp:cNvSpPr/>
      </dsp:nvSpPr>
      <dsp:spPr>
        <a:xfrm>
          <a:off x="4668" y="190671"/>
          <a:ext cx="4081978" cy="408197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4645" tIns="25400" rIns="224645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/>
            <a:t>У ставленні </a:t>
          </a:r>
          <a:r>
            <a:rPr lang="uk-UA" sz="2000" i="1" kern="1200" dirty="0" smtClean="0"/>
            <a:t>– прийняття дитини, надання їй свободи, можливості стати собою, а не втілювати бачення педагога.</a:t>
          </a:r>
          <a:endParaRPr lang="uk-UA" sz="2000" kern="1200" dirty="0"/>
        </a:p>
      </dsp:txBody>
      <dsp:txXfrm>
        <a:off x="602460" y="788463"/>
        <a:ext cx="2886394" cy="2886394"/>
      </dsp:txXfrm>
    </dsp:sp>
    <dsp:sp modelId="{CB0C926C-6C9D-4166-804F-66AA3A67E9EE}">
      <dsp:nvSpPr>
        <dsp:cNvPr id="0" name=""/>
        <dsp:cNvSpPr/>
      </dsp:nvSpPr>
      <dsp:spPr>
        <a:xfrm>
          <a:off x="3270250" y="190671"/>
          <a:ext cx="4081978" cy="408197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4645" tIns="25400" rIns="224645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/>
            <a:t>У мовленні - </a:t>
          </a:r>
          <a:r>
            <a:rPr lang="uk-UA" sz="2000" i="1" kern="1200" dirty="0" smtClean="0"/>
            <a:t>домінування «Я – висловлювань»(« Я тобі пропоную…», «Я хочу запитати, порадитися…»,  на противагу  «Ти- висловлюванням» (Ти підеш…», «Ти маєш…», «Ти повинен…»).</a:t>
          </a:r>
          <a:endParaRPr lang="uk-UA" sz="2000" kern="1200" dirty="0"/>
        </a:p>
      </dsp:txBody>
      <dsp:txXfrm>
        <a:off x="3868042" y="788463"/>
        <a:ext cx="2886394" cy="2886394"/>
      </dsp:txXfrm>
    </dsp:sp>
    <dsp:sp modelId="{2F363547-0333-4097-B3B7-5B88D9302D7B}">
      <dsp:nvSpPr>
        <dsp:cNvPr id="0" name=""/>
        <dsp:cNvSpPr/>
      </dsp:nvSpPr>
      <dsp:spPr>
        <a:xfrm>
          <a:off x="6535833" y="190671"/>
          <a:ext cx="4081978" cy="408197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4645" tIns="22860" rIns="224645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/>
            <a:t>В організації навчання- </a:t>
          </a:r>
          <a:r>
            <a:rPr lang="uk-UA" sz="1800" i="1" kern="1200" dirty="0" smtClean="0"/>
            <a:t>наголос на діяльності, гаслом якої є  дитяче </a:t>
          </a:r>
          <a:r>
            <a:rPr lang="uk-UA" sz="1800" b="1" i="1" kern="1200" dirty="0" smtClean="0"/>
            <a:t>«Я сам!» </a:t>
          </a:r>
          <a:r>
            <a:rPr lang="uk-UA" sz="1800" i="1" kern="1200" dirty="0" smtClean="0"/>
            <a:t>Дитина самостійно розв’язує цікаві особисто їй творчі завдання, привласнює напрацьовані способи діяльності, бачить, що результат, який є для  неї цінністю, залежить від її власних зусиль</a:t>
          </a:r>
          <a:endParaRPr lang="uk-UA" sz="1800" kern="1200" dirty="0"/>
        </a:p>
      </dsp:txBody>
      <dsp:txXfrm>
        <a:off x="7133625" y="788463"/>
        <a:ext cx="2886394" cy="28863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37182-77BB-4D87-AC55-5E8A2B555011}">
      <dsp:nvSpPr>
        <dsp:cNvPr id="0" name=""/>
        <dsp:cNvSpPr/>
      </dsp:nvSpPr>
      <dsp:spPr>
        <a:xfrm>
          <a:off x="4685224" y="1239"/>
          <a:ext cx="1551828" cy="10086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ОСНОВНІ ПРИНЦИПИ</a:t>
          </a:r>
          <a:endParaRPr lang="uk-UA" sz="1400" kern="1200" dirty="0"/>
        </a:p>
      </dsp:txBody>
      <dsp:txXfrm>
        <a:off x="4734464" y="50479"/>
        <a:ext cx="1453348" cy="910208"/>
      </dsp:txXfrm>
    </dsp:sp>
    <dsp:sp modelId="{8444FBFF-BF0D-4FF5-88FE-9028DCCE750B}">
      <dsp:nvSpPr>
        <dsp:cNvPr id="0" name=""/>
        <dsp:cNvSpPr/>
      </dsp:nvSpPr>
      <dsp:spPr>
        <a:xfrm>
          <a:off x="2582722" y="505583"/>
          <a:ext cx="5756832" cy="5756832"/>
        </a:xfrm>
        <a:custGeom>
          <a:avLst/>
          <a:gdLst/>
          <a:ahLst/>
          <a:cxnLst/>
          <a:rect l="0" t="0" r="0" b="0"/>
          <a:pathLst>
            <a:path>
              <a:moveTo>
                <a:pt x="3664596" y="109445"/>
              </a:moveTo>
              <a:arcTo wR="2878416" hR="2878416" stAng="17151035" swAng="125582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2E3BAD-575B-4F57-9AD8-30792A3D224D}">
      <dsp:nvSpPr>
        <dsp:cNvPr id="0" name=""/>
        <dsp:cNvSpPr/>
      </dsp:nvSpPr>
      <dsp:spPr>
        <a:xfrm>
          <a:off x="6935660" y="1084992"/>
          <a:ext cx="1551828" cy="10086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1" kern="1200" dirty="0" smtClean="0"/>
            <a:t>повага до особистості</a:t>
          </a:r>
          <a:endParaRPr lang="uk-UA" sz="1400" b="1" i="1" kern="1200" dirty="0"/>
        </a:p>
      </dsp:txBody>
      <dsp:txXfrm>
        <a:off x="6984900" y="1134232"/>
        <a:ext cx="1453348" cy="910208"/>
      </dsp:txXfrm>
    </dsp:sp>
    <dsp:sp modelId="{B67B6DCE-0E6A-438A-A204-B2C30106E35C}">
      <dsp:nvSpPr>
        <dsp:cNvPr id="0" name=""/>
        <dsp:cNvSpPr/>
      </dsp:nvSpPr>
      <dsp:spPr>
        <a:xfrm>
          <a:off x="2582722" y="505583"/>
          <a:ext cx="5756832" cy="5756832"/>
        </a:xfrm>
        <a:custGeom>
          <a:avLst/>
          <a:gdLst/>
          <a:ahLst/>
          <a:cxnLst/>
          <a:rect l="0" t="0" r="0" b="0"/>
          <a:pathLst>
            <a:path>
              <a:moveTo>
                <a:pt x="5457925" y="1601148"/>
              </a:moveTo>
              <a:arcTo wR="2878416" hR="2878416" stAng="20019435" swAng="172583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DF798D-24BA-4DEB-AF5C-687F09E2141A}">
      <dsp:nvSpPr>
        <dsp:cNvPr id="0" name=""/>
        <dsp:cNvSpPr/>
      </dsp:nvSpPr>
      <dsp:spPr>
        <a:xfrm>
          <a:off x="7491472" y="3520163"/>
          <a:ext cx="1551828" cy="10086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1" kern="1200" dirty="0" err="1" smtClean="0"/>
            <a:t>Доброзичли</a:t>
          </a:r>
          <a:r>
            <a:rPr lang="uk-UA" sz="1400" b="1" i="1" kern="1200" dirty="0" smtClean="0"/>
            <a:t>-вість і позитивне ставлення</a:t>
          </a:r>
          <a:endParaRPr lang="uk-UA" sz="1400" b="1" i="1" kern="1200" dirty="0"/>
        </a:p>
      </dsp:txBody>
      <dsp:txXfrm>
        <a:off x="7540712" y="3569403"/>
        <a:ext cx="1453348" cy="910208"/>
      </dsp:txXfrm>
    </dsp:sp>
    <dsp:sp modelId="{C511BB77-7C56-42EC-8C44-D63B1D65FDED}">
      <dsp:nvSpPr>
        <dsp:cNvPr id="0" name=""/>
        <dsp:cNvSpPr/>
      </dsp:nvSpPr>
      <dsp:spPr>
        <a:xfrm>
          <a:off x="2582722" y="505583"/>
          <a:ext cx="5756832" cy="5756832"/>
        </a:xfrm>
        <a:custGeom>
          <a:avLst/>
          <a:gdLst/>
          <a:ahLst/>
          <a:cxnLst/>
          <a:rect l="0" t="0" r="0" b="0"/>
          <a:pathLst>
            <a:path>
              <a:moveTo>
                <a:pt x="5514757" y="4033832"/>
              </a:moveTo>
              <a:arcTo wR="2878416" hR="2878416" stAng="1419970" swAng="135815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072D46-57E6-4A42-B6F0-BB6C3A3AD401}">
      <dsp:nvSpPr>
        <dsp:cNvPr id="0" name=""/>
        <dsp:cNvSpPr/>
      </dsp:nvSpPr>
      <dsp:spPr>
        <a:xfrm>
          <a:off x="5934122" y="5473019"/>
          <a:ext cx="1551828" cy="10086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1" kern="1200" dirty="0" smtClean="0"/>
            <a:t>довіра у відносинах, стосунках</a:t>
          </a:r>
          <a:endParaRPr lang="uk-UA" sz="1400" b="1" i="1" kern="1200" dirty="0"/>
        </a:p>
      </dsp:txBody>
      <dsp:txXfrm>
        <a:off x="5983362" y="5522259"/>
        <a:ext cx="1453348" cy="910208"/>
      </dsp:txXfrm>
    </dsp:sp>
    <dsp:sp modelId="{817B4F57-9A04-448B-BADF-7BC0EEB5D8F3}">
      <dsp:nvSpPr>
        <dsp:cNvPr id="0" name=""/>
        <dsp:cNvSpPr/>
      </dsp:nvSpPr>
      <dsp:spPr>
        <a:xfrm>
          <a:off x="2582722" y="505583"/>
          <a:ext cx="5756832" cy="5756832"/>
        </a:xfrm>
        <a:custGeom>
          <a:avLst/>
          <a:gdLst/>
          <a:ahLst/>
          <a:cxnLst/>
          <a:rect l="0" t="0" r="0" b="0"/>
          <a:pathLst>
            <a:path>
              <a:moveTo>
                <a:pt x="3342066" y="5719245"/>
              </a:moveTo>
              <a:arcTo wR="2878416" hR="2878416" stAng="4843831" swAng="111233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41E5EA-527E-4AF5-83FE-7316858CF39A}">
      <dsp:nvSpPr>
        <dsp:cNvPr id="0" name=""/>
        <dsp:cNvSpPr/>
      </dsp:nvSpPr>
      <dsp:spPr>
        <a:xfrm>
          <a:off x="3436326" y="5473019"/>
          <a:ext cx="1551828" cy="10086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1" kern="1200" dirty="0" smtClean="0"/>
            <a:t>діалог – взаємодія – взаємоповага</a:t>
          </a:r>
          <a:endParaRPr lang="uk-UA" sz="1400" b="1" i="1" kern="1200" dirty="0"/>
        </a:p>
      </dsp:txBody>
      <dsp:txXfrm>
        <a:off x="3485566" y="5522259"/>
        <a:ext cx="1453348" cy="910208"/>
      </dsp:txXfrm>
    </dsp:sp>
    <dsp:sp modelId="{E63937DF-E3C4-4B15-BEEB-307F7A64A916}">
      <dsp:nvSpPr>
        <dsp:cNvPr id="0" name=""/>
        <dsp:cNvSpPr/>
      </dsp:nvSpPr>
      <dsp:spPr>
        <a:xfrm>
          <a:off x="2582722" y="505583"/>
          <a:ext cx="5756832" cy="5756832"/>
        </a:xfrm>
        <a:custGeom>
          <a:avLst/>
          <a:gdLst/>
          <a:ahLst/>
          <a:cxnLst/>
          <a:rect l="0" t="0" r="0" b="0"/>
          <a:pathLst>
            <a:path>
              <a:moveTo>
                <a:pt x="893360" y="4962842"/>
              </a:moveTo>
              <a:arcTo wR="2878416" hR="2878416" stAng="8016072" swAng="78221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B4D7BE-9734-4363-8C95-1EFEA6D49C45}">
      <dsp:nvSpPr>
        <dsp:cNvPr id="0" name=""/>
        <dsp:cNvSpPr/>
      </dsp:nvSpPr>
      <dsp:spPr>
        <a:xfrm>
          <a:off x="1515320" y="3087678"/>
          <a:ext cx="2279139" cy="18736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1" kern="1200" dirty="0" smtClean="0"/>
            <a:t>розподілене лідерство </a:t>
          </a:r>
          <a:r>
            <a:rPr lang="uk-UA" sz="1400" kern="1200" dirty="0" smtClean="0"/>
            <a:t>(</a:t>
          </a:r>
          <a:r>
            <a:rPr lang="uk-UA" sz="1400" kern="1200" dirty="0" err="1" smtClean="0"/>
            <a:t>проактивність</a:t>
          </a:r>
          <a:r>
            <a:rPr lang="uk-UA" sz="1400" kern="1200" dirty="0" smtClean="0"/>
            <a:t>, право вибору та відповідальність за нього, горизонтальність </a:t>
          </a:r>
          <a:r>
            <a:rPr lang="uk-UA" sz="1400" kern="1200" dirty="0" err="1" smtClean="0"/>
            <a:t>зв’язків</a:t>
          </a:r>
          <a:r>
            <a:rPr lang="uk-UA" sz="1400" kern="1200" dirty="0" smtClean="0"/>
            <a:t>)</a:t>
          </a:r>
          <a:endParaRPr lang="uk-UA" sz="1400" kern="1200" dirty="0"/>
        </a:p>
      </dsp:txBody>
      <dsp:txXfrm>
        <a:off x="1606784" y="3179142"/>
        <a:ext cx="2096211" cy="1690731"/>
      </dsp:txXfrm>
    </dsp:sp>
    <dsp:sp modelId="{CD9DB925-F879-403A-AB20-3B545FA11723}">
      <dsp:nvSpPr>
        <dsp:cNvPr id="0" name=""/>
        <dsp:cNvSpPr/>
      </dsp:nvSpPr>
      <dsp:spPr>
        <a:xfrm>
          <a:off x="2582722" y="505583"/>
          <a:ext cx="5756832" cy="5756832"/>
        </a:xfrm>
        <a:custGeom>
          <a:avLst/>
          <a:gdLst/>
          <a:ahLst/>
          <a:cxnLst/>
          <a:rect l="0" t="0" r="0" b="0"/>
          <a:pathLst>
            <a:path>
              <a:moveTo>
                <a:pt x="15749" y="2577713"/>
              </a:moveTo>
              <a:arcTo wR="2878416" hR="2878416" stAng="11159791" swAng="51603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7606A3-D00A-49C4-AE8E-7DC19E7C9B43}">
      <dsp:nvSpPr>
        <dsp:cNvPr id="0" name=""/>
        <dsp:cNvSpPr/>
      </dsp:nvSpPr>
      <dsp:spPr>
        <a:xfrm>
          <a:off x="2128604" y="524358"/>
          <a:ext cx="2164195" cy="21299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1" kern="1200" dirty="0" smtClean="0"/>
            <a:t>принципи соціального партнерства </a:t>
          </a:r>
          <a:r>
            <a:rPr lang="uk-UA" sz="1400" kern="1200" dirty="0" smtClean="0"/>
            <a:t>(рівність сторін, добровільність прийняття зобов’язань, обов’язковість виконання домовленостей) </a:t>
          </a:r>
          <a:endParaRPr lang="uk-UA" sz="1400" kern="1200" dirty="0"/>
        </a:p>
      </dsp:txBody>
      <dsp:txXfrm>
        <a:off x="2232580" y="628334"/>
        <a:ext cx="1956243" cy="1922005"/>
      </dsp:txXfrm>
    </dsp:sp>
    <dsp:sp modelId="{29D8D73C-7DB1-47A3-84D1-95E5CBF16050}">
      <dsp:nvSpPr>
        <dsp:cNvPr id="0" name=""/>
        <dsp:cNvSpPr/>
      </dsp:nvSpPr>
      <dsp:spPr>
        <a:xfrm>
          <a:off x="2582722" y="505583"/>
          <a:ext cx="5756832" cy="5756832"/>
        </a:xfrm>
        <a:custGeom>
          <a:avLst/>
          <a:gdLst/>
          <a:ahLst/>
          <a:cxnLst/>
          <a:rect l="0" t="0" r="0" b="0"/>
          <a:pathLst>
            <a:path>
              <a:moveTo>
                <a:pt x="1713890" y="246086"/>
              </a:moveTo>
              <a:arcTo wR="2878416" hR="2878416" stAng="14768143" swAng="48858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417D4A-84FF-406A-ABEB-38BBB1EB9EE5}">
      <dsp:nvSpPr>
        <dsp:cNvPr id="0" name=""/>
        <dsp:cNvSpPr/>
      </dsp:nvSpPr>
      <dsp:spPr>
        <a:xfrm>
          <a:off x="2167540" y="0"/>
          <a:ext cx="4884845" cy="554636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C690B7-6C54-4F06-B449-D2AC2E612BF3}">
      <dsp:nvSpPr>
        <dsp:cNvPr id="0" name=""/>
        <dsp:cNvSpPr/>
      </dsp:nvSpPr>
      <dsp:spPr>
        <a:xfrm>
          <a:off x="2901093" y="305872"/>
          <a:ext cx="3605134" cy="3054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err="1" smtClean="0"/>
            <a:t>навчання</a:t>
          </a:r>
          <a:r>
            <a:rPr lang="ru-RU" sz="1800" b="1" i="1" kern="1200" dirty="0" smtClean="0"/>
            <a:t> без примусу;</a:t>
          </a:r>
          <a:endParaRPr lang="uk-UA" sz="1800" kern="1200" dirty="0"/>
        </a:p>
      </dsp:txBody>
      <dsp:txXfrm>
        <a:off x="2916005" y="320784"/>
        <a:ext cx="3575310" cy="275659"/>
      </dsp:txXfrm>
    </dsp:sp>
    <dsp:sp modelId="{A927EDE3-ABC8-406E-9CA5-8AF6015291F9}">
      <dsp:nvSpPr>
        <dsp:cNvPr id="0" name=""/>
        <dsp:cNvSpPr/>
      </dsp:nvSpPr>
      <dsp:spPr>
        <a:xfrm>
          <a:off x="2931088" y="677440"/>
          <a:ext cx="3605134" cy="3054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smtClean="0"/>
            <a:t>ідея </a:t>
          </a:r>
          <a:r>
            <a:rPr lang="uk-UA" sz="1800" b="1" i="1" kern="1200" smtClean="0"/>
            <a:t>складної </a:t>
          </a:r>
          <a:r>
            <a:rPr lang="ru-RU" sz="1800" b="1" i="1" kern="1200" smtClean="0"/>
            <a:t>мети</a:t>
          </a:r>
          <a:r>
            <a:rPr lang="uk-UA" sz="1800" kern="1200" smtClean="0"/>
            <a:t>; </a:t>
          </a:r>
          <a:endParaRPr lang="uk-UA" sz="1800" kern="1200"/>
        </a:p>
      </dsp:txBody>
      <dsp:txXfrm>
        <a:off x="2946000" y="692352"/>
        <a:ext cx="3575310" cy="275659"/>
      </dsp:txXfrm>
    </dsp:sp>
    <dsp:sp modelId="{1B8FBD45-6693-4896-A921-11B54C343942}">
      <dsp:nvSpPr>
        <dsp:cNvPr id="0" name=""/>
        <dsp:cNvSpPr/>
      </dsp:nvSpPr>
      <dsp:spPr>
        <a:xfrm>
          <a:off x="2931088" y="1062966"/>
          <a:ext cx="3605134" cy="3054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smtClean="0"/>
            <a:t>ідея опори</a:t>
          </a:r>
          <a:r>
            <a:rPr lang="ru-RU" sz="1800" kern="1200" smtClean="0"/>
            <a:t>; </a:t>
          </a:r>
          <a:endParaRPr lang="uk-UA" sz="1800" kern="1200"/>
        </a:p>
      </dsp:txBody>
      <dsp:txXfrm>
        <a:off x="2946000" y="1077878"/>
        <a:ext cx="3575310" cy="275659"/>
      </dsp:txXfrm>
    </dsp:sp>
    <dsp:sp modelId="{5D5743C8-001A-47A0-83D0-D4D2DBFE763B}">
      <dsp:nvSpPr>
        <dsp:cNvPr id="0" name=""/>
        <dsp:cNvSpPr/>
      </dsp:nvSpPr>
      <dsp:spPr>
        <a:xfrm>
          <a:off x="2946049" y="1420583"/>
          <a:ext cx="3605134" cy="3054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smtClean="0"/>
            <a:t>вільний вибір</a:t>
          </a:r>
          <a:r>
            <a:rPr lang="ru-RU" sz="1800" kern="1200" smtClean="0"/>
            <a:t>;  </a:t>
          </a:r>
          <a:endParaRPr lang="uk-UA" sz="1800" kern="1200"/>
        </a:p>
      </dsp:txBody>
      <dsp:txXfrm>
        <a:off x="2960961" y="1435495"/>
        <a:ext cx="3575310" cy="275659"/>
      </dsp:txXfrm>
    </dsp:sp>
    <dsp:sp modelId="{A3E10DAD-0FB5-4BA9-97EB-BE8FE58F8D6C}">
      <dsp:nvSpPr>
        <dsp:cNvPr id="0" name=""/>
        <dsp:cNvSpPr/>
      </dsp:nvSpPr>
      <dsp:spPr>
        <a:xfrm>
          <a:off x="2946049" y="1792157"/>
          <a:ext cx="3605134" cy="3054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err="1" smtClean="0"/>
            <a:t>ідея</a:t>
          </a:r>
          <a:r>
            <a:rPr lang="ru-RU" sz="1800" b="1" i="1" kern="1200" dirty="0" smtClean="0"/>
            <a:t> </a:t>
          </a:r>
          <a:r>
            <a:rPr lang="ru-RU" sz="1800" b="1" i="1" kern="1200" dirty="0" err="1" smtClean="0"/>
            <a:t>випередження</a:t>
          </a:r>
          <a:r>
            <a:rPr lang="uk-UA" sz="1800" kern="1200" dirty="0" smtClean="0"/>
            <a:t>; </a:t>
          </a:r>
          <a:endParaRPr lang="uk-UA" sz="1800" kern="1200" dirty="0"/>
        </a:p>
      </dsp:txBody>
      <dsp:txXfrm>
        <a:off x="2960961" y="1807069"/>
        <a:ext cx="3575310" cy="275659"/>
      </dsp:txXfrm>
    </dsp:sp>
    <dsp:sp modelId="{0DC69DB0-B6A2-44C8-8DE5-5261537CA343}">
      <dsp:nvSpPr>
        <dsp:cNvPr id="0" name=""/>
        <dsp:cNvSpPr/>
      </dsp:nvSpPr>
      <dsp:spPr>
        <a:xfrm>
          <a:off x="2961047" y="2205580"/>
          <a:ext cx="3605134" cy="3054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err="1" smtClean="0"/>
            <a:t>ідея</a:t>
          </a:r>
          <a:r>
            <a:rPr lang="ru-RU" sz="1800" b="1" i="1" kern="1200" dirty="0" smtClean="0"/>
            <a:t> великих</a:t>
          </a:r>
          <a:r>
            <a:rPr lang="ru-RU" sz="1800" i="1" kern="1200" dirty="0" smtClean="0"/>
            <a:t> </a:t>
          </a:r>
          <a:r>
            <a:rPr lang="ru-RU" sz="1800" b="1" i="1" kern="1200" dirty="0" err="1" smtClean="0">
              <a:solidFill>
                <a:schemeClr val="tx1"/>
              </a:solidFill>
            </a:rPr>
            <a:t>блоків</a:t>
          </a:r>
          <a:r>
            <a:rPr lang="ru-RU" sz="1800" b="1" i="1" kern="1200" dirty="0" smtClean="0">
              <a:solidFill>
                <a:schemeClr val="tx1"/>
              </a:solidFill>
            </a:rPr>
            <a:t> </a:t>
          </a:r>
          <a:endParaRPr lang="uk-UA" sz="1800" b="1" kern="1200" dirty="0">
            <a:solidFill>
              <a:schemeClr val="tx1"/>
            </a:solidFill>
          </a:endParaRPr>
        </a:p>
      </dsp:txBody>
      <dsp:txXfrm>
        <a:off x="2975959" y="2220492"/>
        <a:ext cx="3575310" cy="275659"/>
      </dsp:txXfrm>
    </dsp:sp>
    <dsp:sp modelId="{315068E5-E8A6-4DBF-A351-07653F66B455}">
      <dsp:nvSpPr>
        <dsp:cNvPr id="0" name=""/>
        <dsp:cNvSpPr/>
      </dsp:nvSpPr>
      <dsp:spPr>
        <a:xfrm>
          <a:off x="2961047" y="2563200"/>
          <a:ext cx="3605134" cy="3054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err="1" smtClean="0"/>
            <a:t>ідея</a:t>
          </a:r>
          <a:r>
            <a:rPr lang="ru-RU" sz="1800" b="1" i="1" kern="1200" dirty="0" smtClean="0"/>
            <a:t> </a:t>
          </a:r>
          <a:r>
            <a:rPr lang="ru-RU" sz="1800" b="1" i="1" kern="1200" dirty="0" err="1" smtClean="0"/>
            <a:t>відповідної</a:t>
          </a:r>
          <a:r>
            <a:rPr lang="ru-RU" sz="1800" b="1" i="1" kern="1200" dirty="0" smtClean="0"/>
            <a:t> </a:t>
          </a:r>
          <a:r>
            <a:rPr lang="ru-RU" sz="1800" b="1" i="1" kern="1200" dirty="0" err="1" smtClean="0"/>
            <a:t>форми</a:t>
          </a:r>
          <a:r>
            <a:rPr lang="ru-RU" sz="1800" i="1" kern="1200" dirty="0" smtClean="0"/>
            <a:t>; </a:t>
          </a:r>
          <a:endParaRPr lang="uk-UA" sz="1800" kern="1200" dirty="0"/>
        </a:p>
      </dsp:txBody>
      <dsp:txXfrm>
        <a:off x="2975959" y="2578112"/>
        <a:ext cx="3575310" cy="275659"/>
      </dsp:txXfrm>
    </dsp:sp>
    <dsp:sp modelId="{5E6D81F4-0B4E-48AF-BBD0-DE677D4AF084}">
      <dsp:nvSpPr>
        <dsp:cNvPr id="0" name=""/>
        <dsp:cNvSpPr/>
      </dsp:nvSpPr>
      <dsp:spPr>
        <a:xfrm>
          <a:off x="2946085" y="2920819"/>
          <a:ext cx="3605134" cy="3054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err="1" smtClean="0"/>
            <a:t>інтелектуальне</a:t>
          </a:r>
          <a:r>
            <a:rPr lang="ru-RU" sz="1800" b="1" i="1" kern="1200" dirty="0" smtClean="0"/>
            <a:t> поле </a:t>
          </a:r>
          <a:r>
            <a:rPr lang="uk-UA" sz="1800" b="1" i="1" kern="1200" dirty="0" smtClean="0"/>
            <a:t>групи</a:t>
          </a:r>
          <a:r>
            <a:rPr lang="uk-UA" sz="1800" kern="1200" dirty="0" smtClean="0"/>
            <a:t>; </a:t>
          </a:r>
          <a:endParaRPr lang="uk-UA" sz="1800" kern="1200" dirty="0"/>
        </a:p>
      </dsp:txBody>
      <dsp:txXfrm>
        <a:off x="2960997" y="2935731"/>
        <a:ext cx="3575310" cy="275659"/>
      </dsp:txXfrm>
    </dsp:sp>
    <dsp:sp modelId="{730D555A-7894-436F-8E68-8CEBDA4F4A75}">
      <dsp:nvSpPr>
        <dsp:cNvPr id="0" name=""/>
        <dsp:cNvSpPr/>
      </dsp:nvSpPr>
      <dsp:spPr>
        <a:xfrm>
          <a:off x="2916055" y="3306342"/>
          <a:ext cx="3605134" cy="3054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err="1" smtClean="0"/>
            <a:t>самоаналіз</a:t>
          </a:r>
          <a:r>
            <a:rPr lang="ru-RU" sz="1800" kern="1200" dirty="0" smtClean="0"/>
            <a:t>;</a:t>
          </a:r>
          <a:endParaRPr lang="uk-UA" sz="1800" kern="1200" dirty="0"/>
        </a:p>
      </dsp:txBody>
      <dsp:txXfrm>
        <a:off x="2930967" y="3321254"/>
        <a:ext cx="3575310" cy="275659"/>
      </dsp:txXfrm>
    </dsp:sp>
    <dsp:sp modelId="{A0B69774-5D68-47ED-9448-B87049AE339C}">
      <dsp:nvSpPr>
        <dsp:cNvPr id="0" name=""/>
        <dsp:cNvSpPr/>
      </dsp:nvSpPr>
      <dsp:spPr>
        <a:xfrm>
          <a:off x="2871099" y="3681616"/>
          <a:ext cx="3605134" cy="48490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/>
            <a:t>ідея колективного творчого виховання</a:t>
          </a:r>
          <a:r>
            <a:rPr lang="uk-UA" sz="1800" kern="1200" dirty="0" smtClean="0"/>
            <a:t>;</a:t>
          </a:r>
          <a:endParaRPr lang="uk-UA" sz="1800" kern="1200" dirty="0"/>
        </a:p>
      </dsp:txBody>
      <dsp:txXfrm>
        <a:off x="2894770" y="3705287"/>
        <a:ext cx="3557792" cy="437563"/>
      </dsp:txXfrm>
    </dsp:sp>
    <dsp:sp modelId="{632E61C1-BD15-4937-8BF1-5AE5658123FD}">
      <dsp:nvSpPr>
        <dsp:cNvPr id="0" name=""/>
        <dsp:cNvSpPr/>
      </dsp:nvSpPr>
      <dsp:spPr>
        <a:xfrm>
          <a:off x="2886096" y="4262330"/>
          <a:ext cx="3605134" cy="4344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/>
            <a:t>ідея особистісного підходу до дитини</a:t>
          </a:r>
          <a:r>
            <a:rPr lang="uk-UA" sz="1800" kern="1200" dirty="0" smtClean="0"/>
            <a:t>;</a:t>
          </a:r>
          <a:endParaRPr lang="uk-UA" sz="1800" kern="1200" dirty="0"/>
        </a:p>
      </dsp:txBody>
      <dsp:txXfrm>
        <a:off x="2907302" y="4283536"/>
        <a:ext cx="3562722" cy="391997"/>
      </dsp:txXfrm>
    </dsp:sp>
    <dsp:sp modelId="{9117E3FB-1CD4-4E80-A584-E691BE69BC00}">
      <dsp:nvSpPr>
        <dsp:cNvPr id="0" name=""/>
        <dsp:cNvSpPr/>
      </dsp:nvSpPr>
      <dsp:spPr>
        <a:xfrm>
          <a:off x="2886096" y="4755349"/>
          <a:ext cx="3605134" cy="3054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/>
            <a:t>ідея співпраці з батьками</a:t>
          </a:r>
          <a:r>
            <a:rPr lang="uk-UA" sz="1800" kern="1200" dirty="0" smtClean="0"/>
            <a:t>. </a:t>
          </a:r>
          <a:endParaRPr lang="uk-UA" sz="1800" kern="1200" dirty="0"/>
        </a:p>
      </dsp:txBody>
      <dsp:txXfrm>
        <a:off x="2901008" y="4770261"/>
        <a:ext cx="3575310" cy="2756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C1AF4E-D09C-4C6A-AE85-22EED3CD57B8}">
      <dsp:nvSpPr>
        <dsp:cNvPr id="0" name=""/>
        <dsp:cNvSpPr/>
      </dsp:nvSpPr>
      <dsp:spPr>
        <a:xfrm>
          <a:off x="0" y="0"/>
          <a:ext cx="11353224" cy="4988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 СІМ</a:t>
          </a:r>
          <a:r>
            <a:rPr lang="en-US" sz="1600" kern="1200" dirty="0" smtClean="0"/>
            <a:t>’</a:t>
          </a:r>
          <a:r>
            <a:rPr lang="uk-UA" sz="1600" kern="1200" dirty="0" smtClean="0"/>
            <a:t>Я </a:t>
          </a:r>
          <a:endParaRPr lang="uk-UA" sz="1600" kern="1200" dirty="0"/>
        </a:p>
      </dsp:txBody>
      <dsp:txXfrm>
        <a:off x="24351" y="24351"/>
        <a:ext cx="11304522" cy="450139"/>
      </dsp:txXfrm>
    </dsp:sp>
    <dsp:sp modelId="{B9408408-F5D6-461F-897B-50040D08C3D5}">
      <dsp:nvSpPr>
        <dsp:cNvPr id="0" name=""/>
        <dsp:cNvSpPr/>
      </dsp:nvSpPr>
      <dsp:spPr>
        <a:xfrm>
          <a:off x="0" y="587759"/>
          <a:ext cx="11581850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ПЕДАГОГИ</a:t>
          </a:r>
          <a:endParaRPr lang="uk-UA" sz="1600" kern="1200" dirty="0"/>
        </a:p>
      </dsp:txBody>
      <dsp:txXfrm>
        <a:off x="31070" y="618829"/>
        <a:ext cx="11519710" cy="574340"/>
      </dsp:txXfrm>
    </dsp:sp>
    <dsp:sp modelId="{BE39A452-431F-42F3-ACEB-F4625526176C}">
      <dsp:nvSpPr>
        <dsp:cNvPr id="0" name=""/>
        <dsp:cNvSpPr/>
      </dsp:nvSpPr>
      <dsp:spPr>
        <a:xfrm>
          <a:off x="0" y="1332279"/>
          <a:ext cx="11581850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АДМІНІСТРАЦІЯ ЗАКЛАДУ</a:t>
          </a:r>
          <a:endParaRPr lang="uk-UA" sz="1600" kern="1200" dirty="0"/>
        </a:p>
      </dsp:txBody>
      <dsp:txXfrm>
        <a:off x="31070" y="1363349"/>
        <a:ext cx="11519710" cy="574340"/>
      </dsp:txXfrm>
    </dsp:sp>
    <dsp:sp modelId="{62481EFB-E1A4-462E-820E-D7368236865D}">
      <dsp:nvSpPr>
        <dsp:cNvPr id="0" name=""/>
        <dsp:cNvSpPr/>
      </dsp:nvSpPr>
      <dsp:spPr>
        <a:xfrm>
          <a:off x="0" y="2067438"/>
          <a:ext cx="11581850" cy="8966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/>
            <a:t>Метою соціально-педагогічного партнерства </a:t>
          </a:r>
          <a:r>
            <a:rPr lang="uk-UA" sz="1600" b="1" i="0" kern="1200" dirty="0" smtClean="0"/>
            <a:t>є інтеграція батьків у педагогічний процес шляхом створення необхідних і достатніх умов для залучення сім'ї до супроводу дитини у освітньому процесі.  </a:t>
          </a:r>
          <a:endParaRPr lang="uk-UA" sz="1600" i="0" kern="1200" dirty="0"/>
        </a:p>
      </dsp:txBody>
      <dsp:txXfrm>
        <a:off x="43770" y="2111208"/>
        <a:ext cx="11494310" cy="809088"/>
      </dsp:txXfrm>
    </dsp:sp>
    <dsp:sp modelId="{F75A8BBF-2040-4B65-A25C-B4F765A32DD0}">
      <dsp:nvSpPr>
        <dsp:cNvPr id="0" name=""/>
        <dsp:cNvSpPr/>
      </dsp:nvSpPr>
      <dsp:spPr>
        <a:xfrm>
          <a:off x="0" y="3061987"/>
          <a:ext cx="11581850" cy="9027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/>
            <a:t>Така співпраця покликана створити </a:t>
          </a:r>
          <a:r>
            <a:rPr lang="uk-UA" sz="1600" b="1" i="0" kern="1200" dirty="0" smtClean="0"/>
            <a:t>сприятливі умови для виховання здорової, соціально адаптованої, всебічно розвиненої дитини</a:t>
          </a:r>
          <a:r>
            <a:rPr lang="uk-UA" sz="1600" b="1" i="1" kern="1200" dirty="0" smtClean="0"/>
            <a:t>.</a:t>
          </a:r>
          <a:endParaRPr lang="uk-UA" sz="1600" kern="1200" dirty="0"/>
        </a:p>
      </dsp:txBody>
      <dsp:txXfrm>
        <a:off x="44071" y="3106058"/>
        <a:ext cx="11493708" cy="814653"/>
      </dsp:txXfrm>
    </dsp:sp>
    <dsp:sp modelId="{F568D06D-BF8C-49AE-BE11-00D2B39B2A1E}">
      <dsp:nvSpPr>
        <dsp:cNvPr id="0" name=""/>
        <dsp:cNvSpPr/>
      </dsp:nvSpPr>
      <dsp:spPr>
        <a:xfrm>
          <a:off x="0" y="4062703"/>
          <a:ext cx="11581850" cy="8090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/>
            <a:t>Пошук шляхів, спрямованих на формування взаєморозуміння та довіри, побудови партнерської взаємодії між закладом і родиною, має ініціювати педагогічний колектив.</a:t>
          </a:r>
          <a:endParaRPr lang="uk-UA" sz="1600" kern="1200" dirty="0"/>
        </a:p>
      </dsp:txBody>
      <dsp:txXfrm>
        <a:off x="39497" y="4102200"/>
        <a:ext cx="11502856" cy="730105"/>
      </dsp:txXfrm>
    </dsp:sp>
    <dsp:sp modelId="{E2E2B406-D5BD-4063-8668-53F3A820E012}">
      <dsp:nvSpPr>
        <dsp:cNvPr id="0" name=""/>
        <dsp:cNvSpPr/>
      </dsp:nvSpPr>
      <dsp:spPr>
        <a:xfrm>
          <a:off x="0" y="4971600"/>
          <a:ext cx="11581850" cy="9495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Батьки - </a:t>
          </a:r>
          <a:r>
            <a:rPr lang="ru-RU" sz="1600" b="1" i="1" kern="1200" dirty="0" err="1" smtClean="0"/>
            <a:t>це</a:t>
          </a:r>
          <a:r>
            <a:rPr lang="ru-RU" sz="1600" b="1" i="1" kern="1200" dirty="0" smtClean="0"/>
            <a:t> </a:t>
          </a:r>
          <a:r>
            <a:rPr lang="ru-RU" sz="1600" b="1" i="1" kern="1200" dirty="0" err="1" smtClean="0"/>
            <a:t>перші</a:t>
          </a:r>
          <a:r>
            <a:rPr lang="ru-RU" sz="1600" b="1" i="1" kern="1200" dirty="0" smtClean="0"/>
            <a:t>, </a:t>
          </a:r>
          <a:r>
            <a:rPr lang="ru-RU" sz="1600" b="1" i="1" kern="1200" dirty="0" err="1" smtClean="0"/>
            <a:t>хто</a:t>
          </a:r>
          <a:r>
            <a:rPr lang="ru-RU" sz="1600" b="1" i="1" kern="1200" dirty="0" smtClean="0"/>
            <a:t> </a:t>
          </a:r>
          <a:r>
            <a:rPr lang="ru-RU" sz="1600" b="1" i="1" kern="1200" dirty="0" err="1" smtClean="0"/>
            <a:t>відповідає</a:t>
          </a:r>
          <a:r>
            <a:rPr lang="ru-RU" sz="1600" b="1" i="1" kern="1200" dirty="0" smtClean="0"/>
            <a:t> за </a:t>
          </a:r>
          <a:r>
            <a:rPr lang="ru-RU" sz="1600" b="1" i="1" kern="1200" dirty="0" err="1" smtClean="0"/>
            <a:t>дитину</a:t>
          </a:r>
          <a:r>
            <a:rPr lang="ru-RU" sz="1600" b="1" i="1" kern="1200" dirty="0" smtClean="0"/>
            <a:t>. В ЗДО </a:t>
          </a:r>
          <a:r>
            <a:rPr lang="ru-RU" sz="1600" b="1" i="1" kern="1200" dirty="0" err="1" smtClean="0"/>
            <a:t>ви</a:t>
          </a:r>
          <a:r>
            <a:rPr lang="ru-RU" sz="1600" b="1" i="1" kern="1200" dirty="0" smtClean="0"/>
            <a:t> берете </a:t>
          </a:r>
          <a:r>
            <a:rPr lang="ru-RU" sz="1600" b="1" i="1" kern="1200" dirty="0" err="1" smtClean="0"/>
            <a:t>частину</a:t>
          </a:r>
          <a:r>
            <a:rPr lang="ru-RU" sz="1600" b="1" i="1" kern="1200" dirty="0" smtClean="0"/>
            <a:t> </a:t>
          </a:r>
          <a:r>
            <a:rPr lang="ru-RU" sz="1600" b="1" i="1" kern="1200" dirty="0" err="1" smtClean="0"/>
            <a:t>відповідальності</a:t>
          </a:r>
          <a:r>
            <a:rPr lang="ru-RU" sz="1600" b="1" i="1" kern="1200" dirty="0" smtClean="0"/>
            <a:t> на себе. Разом </a:t>
          </a:r>
          <a:r>
            <a:rPr lang="ru-RU" sz="1600" b="1" i="1" kern="1200" dirty="0" err="1" smtClean="0"/>
            <a:t>ви</a:t>
          </a:r>
          <a:r>
            <a:rPr lang="ru-RU" sz="1600" b="1" i="1" kern="1200" dirty="0" smtClean="0"/>
            <a:t> ведете </a:t>
          </a:r>
          <a:r>
            <a:rPr lang="ru-RU" sz="1600" b="1" i="1" kern="1200" dirty="0" err="1" smtClean="0"/>
            <a:t>дитину</a:t>
          </a:r>
          <a:r>
            <a:rPr lang="ru-RU" sz="1600" b="1" i="1" kern="1200" dirty="0" smtClean="0"/>
            <a:t> до </a:t>
          </a:r>
          <a:r>
            <a:rPr lang="ru-RU" sz="1600" b="1" i="1" kern="1200" dirty="0" err="1" smtClean="0"/>
            <a:t>самостійності</a:t>
          </a:r>
          <a:r>
            <a:rPr lang="ru-RU" sz="1600" b="1" i="1" kern="1200" dirty="0" smtClean="0"/>
            <a:t> і </a:t>
          </a:r>
          <a:r>
            <a:rPr lang="ru-RU" sz="1600" b="1" i="1" kern="1200" dirty="0" err="1" smtClean="0"/>
            <a:t>емоційної</a:t>
          </a:r>
          <a:r>
            <a:rPr lang="ru-RU" sz="1600" b="1" i="1" kern="1200" dirty="0" smtClean="0"/>
            <a:t> </a:t>
          </a:r>
          <a:r>
            <a:rPr lang="ru-RU" sz="1600" b="1" i="1" kern="1200" dirty="0" err="1" smtClean="0"/>
            <a:t>стабільності</a:t>
          </a:r>
          <a:r>
            <a:rPr lang="ru-RU" sz="1600" b="1" i="1" kern="1200" dirty="0" smtClean="0"/>
            <a:t>. Для вас </a:t>
          </a:r>
          <a:r>
            <a:rPr lang="ru-RU" sz="1600" b="1" i="1" kern="1200" dirty="0" err="1" smtClean="0"/>
            <a:t>важливо</a:t>
          </a:r>
          <a:r>
            <a:rPr lang="ru-RU" sz="1600" b="1" i="1" kern="1200" dirty="0" smtClean="0"/>
            <a:t> бути хорошим партнером</a:t>
          </a:r>
          <a:endParaRPr lang="uk-UA" sz="1600" kern="1200" dirty="0"/>
        </a:p>
      </dsp:txBody>
      <dsp:txXfrm>
        <a:off x="46351" y="5017951"/>
        <a:ext cx="11489148" cy="85681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8BD76-4E4A-4DBE-B515-A79C1D85470B}">
      <dsp:nvSpPr>
        <dsp:cNvPr id="0" name=""/>
        <dsp:cNvSpPr/>
      </dsp:nvSpPr>
      <dsp:spPr>
        <a:xfrm>
          <a:off x="3343780" y="0"/>
          <a:ext cx="5733738" cy="5733738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D80B78-2525-4D5F-8E64-5CB5F6763679}">
      <dsp:nvSpPr>
        <dsp:cNvPr id="0" name=""/>
        <dsp:cNvSpPr/>
      </dsp:nvSpPr>
      <dsp:spPr>
        <a:xfrm>
          <a:off x="3888485" y="544705"/>
          <a:ext cx="2236157" cy="22361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- використовуючи традиційні методи роботи з родинами, наповнити їх сучасним змістом, новими пріоритетами й неформальними підходами;</a:t>
          </a:r>
          <a:endParaRPr lang="uk-UA" sz="1600" kern="1200"/>
        </a:p>
      </dsp:txBody>
      <dsp:txXfrm>
        <a:off x="3997645" y="653865"/>
        <a:ext cx="2017837" cy="2017837"/>
      </dsp:txXfrm>
    </dsp:sp>
    <dsp:sp modelId="{6942DD94-ED43-486B-B18B-8C92BAC24988}">
      <dsp:nvSpPr>
        <dsp:cNvPr id="0" name=""/>
        <dsp:cNvSpPr/>
      </dsp:nvSpPr>
      <dsp:spPr>
        <a:xfrm>
          <a:off x="6296655" y="348884"/>
          <a:ext cx="2236157" cy="26277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- змістити акценти  на індивідуальну роботу із сім'ями, вивчати стилі сімейного виховання та проблеми окремо взятої родини, надавати кожному члену родини адресну допомогу;</a:t>
          </a:r>
          <a:endParaRPr lang="uk-UA" sz="1600" kern="1200" dirty="0"/>
        </a:p>
      </dsp:txBody>
      <dsp:txXfrm>
        <a:off x="6405815" y="458044"/>
        <a:ext cx="2017837" cy="2409478"/>
      </dsp:txXfrm>
    </dsp:sp>
    <dsp:sp modelId="{6AAECCE8-505E-4257-91E2-A38D98550528}">
      <dsp:nvSpPr>
        <dsp:cNvPr id="0" name=""/>
        <dsp:cNvSpPr/>
      </dsp:nvSpPr>
      <dsp:spPr>
        <a:xfrm>
          <a:off x="3888485" y="2952875"/>
          <a:ext cx="2236157" cy="22361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- послуговуватись переважно діалогічним та 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полі логічним форматами спілкування;</a:t>
          </a:r>
          <a:endParaRPr lang="uk-UA" sz="1600" kern="1200" dirty="0"/>
        </a:p>
      </dsp:txBody>
      <dsp:txXfrm>
        <a:off x="3997645" y="3062035"/>
        <a:ext cx="2017837" cy="2017837"/>
      </dsp:txXfrm>
    </dsp:sp>
    <dsp:sp modelId="{9161BD7B-1E41-4A1C-83DA-C3ED7A343AFC}">
      <dsp:nvSpPr>
        <dsp:cNvPr id="0" name=""/>
        <dsp:cNvSpPr/>
      </dsp:nvSpPr>
      <dsp:spPr>
        <a:xfrm>
          <a:off x="6296655" y="2952875"/>
          <a:ext cx="2236157" cy="22361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- мотивувати батьків на продуктивне партнерство та роль сап портерів (фанатів) у справі виховання дітей;</a:t>
          </a:r>
          <a:endParaRPr lang="uk-UA" sz="1600" kern="1200"/>
        </a:p>
      </dsp:txBody>
      <dsp:txXfrm>
        <a:off x="6405815" y="3062035"/>
        <a:ext cx="2017837" cy="201783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715216-808A-4F3A-8302-AFCD23211B33}">
      <dsp:nvSpPr>
        <dsp:cNvPr id="0" name=""/>
        <dsp:cNvSpPr/>
      </dsp:nvSpPr>
      <dsp:spPr>
        <a:xfrm>
          <a:off x="809052" y="0"/>
          <a:ext cx="9169266" cy="520623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59BBBA-F942-46E5-9A1E-E22DB6842406}">
      <dsp:nvSpPr>
        <dsp:cNvPr id="0" name=""/>
        <dsp:cNvSpPr/>
      </dsp:nvSpPr>
      <dsp:spPr>
        <a:xfrm>
          <a:off x="4740" y="1561870"/>
          <a:ext cx="2072671" cy="20824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i="1" kern="1200" smtClean="0"/>
            <a:t>інформаційно-просвітницькі форми взаємодії з батьками;</a:t>
          </a:r>
          <a:endParaRPr lang="uk-UA" sz="1900" kern="1200"/>
        </a:p>
      </dsp:txBody>
      <dsp:txXfrm>
        <a:off x="105919" y="1663049"/>
        <a:ext cx="1870313" cy="1880135"/>
      </dsp:txXfrm>
    </dsp:sp>
    <dsp:sp modelId="{AA0DFBAF-5B6F-4672-A5CC-4D04F455EB27}">
      <dsp:nvSpPr>
        <dsp:cNvPr id="0" name=""/>
        <dsp:cNvSpPr/>
      </dsp:nvSpPr>
      <dsp:spPr>
        <a:xfrm>
          <a:off x="2181045" y="1561870"/>
          <a:ext cx="2072671" cy="20824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i="1" kern="1200" smtClean="0"/>
            <a:t>індивідуальні форми взаємодії з батьками;</a:t>
          </a:r>
          <a:endParaRPr lang="uk-UA" sz="1900" kern="1200"/>
        </a:p>
      </dsp:txBody>
      <dsp:txXfrm>
        <a:off x="2282224" y="1663049"/>
        <a:ext cx="1870313" cy="1880135"/>
      </dsp:txXfrm>
    </dsp:sp>
    <dsp:sp modelId="{C127552B-6CE2-4025-BE70-1F19B2591369}">
      <dsp:nvSpPr>
        <dsp:cNvPr id="0" name=""/>
        <dsp:cNvSpPr/>
      </dsp:nvSpPr>
      <dsp:spPr>
        <a:xfrm>
          <a:off x="4357350" y="1561870"/>
          <a:ext cx="2072671" cy="20824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i="1" kern="1200" smtClean="0"/>
            <a:t>групові  (колективні) форми взаємодії з батьками;</a:t>
          </a:r>
          <a:endParaRPr lang="uk-UA" sz="1900" kern="1200"/>
        </a:p>
      </dsp:txBody>
      <dsp:txXfrm>
        <a:off x="4458529" y="1663049"/>
        <a:ext cx="1870313" cy="1880135"/>
      </dsp:txXfrm>
    </dsp:sp>
    <dsp:sp modelId="{CD33676E-4165-4A28-AD6A-776DFA096F23}">
      <dsp:nvSpPr>
        <dsp:cNvPr id="0" name=""/>
        <dsp:cNvSpPr/>
      </dsp:nvSpPr>
      <dsp:spPr>
        <a:xfrm>
          <a:off x="6533655" y="1561870"/>
          <a:ext cx="2072671" cy="20824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i="1" kern="1200" smtClean="0"/>
            <a:t>творчі форми взаємодії з батьками;</a:t>
          </a:r>
          <a:endParaRPr lang="uk-UA" sz="1900" kern="1200"/>
        </a:p>
      </dsp:txBody>
      <dsp:txXfrm>
        <a:off x="6634834" y="1663049"/>
        <a:ext cx="1870313" cy="1880135"/>
      </dsp:txXfrm>
    </dsp:sp>
    <dsp:sp modelId="{8285A6EF-5F4D-47D6-A8AB-6E225F9C9CD4}">
      <dsp:nvSpPr>
        <dsp:cNvPr id="0" name=""/>
        <dsp:cNvSpPr/>
      </dsp:nvSpPr>
      <dsp:spPr>
        <a:xfrm>
          <a:off x="8709960" y="1561870"/>
          <a:ext cx="2072671" cy="20824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i="1" kern="1200" smtClean="0"/>
            <a:t>інформаційно-комунікаційні форми форми взаємодії з батьками.</a:t>
          </a:r>
          <a:endParaRPr lang="uk-UA" sz="1900" kern="1200"/>
        </a:p>
      </dsp:txBody>
      <dsp:txXfrm>
        <a:off x="8811139" y="1663049"/>
        <a:ext cx="1870313" cy="18801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890C-FFBE-4CE5-B98E-2B43E6D92AED}" type="datetimeFigureOut">
              <a:rPr lang="uk-UA" smtClean="0"/>
              <a:pPr/>
              <a:t>06.09.2021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0E9EE35-536C-4D93-8AE4-E03915184D3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4268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890C-FFBE-4CE5-B98E-2B43E6D92AED}" type="datetimeFigureOut">
              <a:rPr lang="uk-UA" smtClean="0"/>
              <a:pPr/>
              <a:t>06.09.2021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EE35-536C-4D93-8AE4-E03915184D3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7346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890C-FFBE-4CE5-B98E-2B43E6D92AED}" type="datetimeFigureOut">
              <a:rPr lang="uk-UA" smtClean="0"/>
              <a:pPr/>
              <a:t>06.09.2021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EE35-536C-4D93-8AE4-E03915184D3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7369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890C-FFBE-4CE5-B98E-2B43E6D92AED}" type="datetimeFigureOut">
              <a:rPr lang="uk-UA" smtClean="0"/>
              <a:pPr/>
              <a:t>06.09.2021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EE35-536C-4D93-8AE4-E03915184D3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6851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8046890C-FFBE-4CE5-B98E-2B43E6D92AED}" type="datetimeFigureOut">
              <a:rPr lang="uk-UA" smtClean="0"/>
              <a:pPr/>
              <a:t>06.09.2021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uk-UA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0E9EE35-536C-4D93-8AE4-E03915184D3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7304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890C-FFBE-4CE5-B98E-2B43E6D92AED}" type="datetimeFigureOut">
              <a:rPr lang="uk-UA" smtClean="0"/>
              <a:pPr/>
              <a:t>06.09.2021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EE35-536C-4D93-8AE4-E03915184D3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0829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890C-FFBE-4CE5-B98E-2B43E6D92AED}" type="datetimeFigureOut">
              <a:rPr lang="uk-UA" smtClean="0"/>
              <a:pPr/>
              <a:t>06.09.2021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EE35-536C-4D93-8AE4-E03915184D3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1564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890C-FFBE-4CE5-B98E-2B43E6D92AED}" type="datetimeFigureOut">
              <a:rPr lang="uk-UA" smtClean="0"/>
              <a:pPr/>
              <a:t>06.09.2021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EE35-536C-4D93-8AE4-E03915184D3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930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890C-FFBE-4CE5-B98E-2B43E6D92AED}" type="datetimeFigureOut">
              <a:rPr lang="uk-UA" smtClean="0"/>
              <a:pPr/>
              <a:t>06.09.2021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EE35-536C-4D93-8AE4-E03915184D3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2246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890C-FFBE-4CE5-B98E-2B43E6D92AED}" type="datetimeFigureOut">
              <a:rPr lang="uk-UA" smtClean="0"/>
              <a:pPr/>
              <a:t>06.09.2021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EE35-536C-4D93-8AE4-E03915184D3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289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890C-FFBE-4CE5-B98E-2B43E6D92AED}" type="datetimeFigureOut">
              <a:rPr lang="uk-UA" smtClean="0"/>
              <a:pPr/>
              <a:t>06.09.2021</a:t>
            </a:fld>
            <a:endParaRPr lang="uk-UA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EE35-536C-4D93-8AE4-E03915184D3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5703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ass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046890C-FFBE-4CE5-B98E-2B43E6D92AED}" type="datetimeFigureOut">
              <a:rPr lang="uk-UA" smtClean="0"/>
              <a:pPr/>
              <a:t>06.09.2021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0E9EE35-536C-4D93-8AE4-E03915184D3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11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1560" y="338204"/>
            <a:ext cx="9966960" cy="3444656"/>
          </a:xfrm>
        </p:spPr>
        <p:txBody>
          <a:bodyPr/>
          <a:lstStyle/>
          <a:p>
            <a:pPr algn="ctr"/>
            <a:r>
              <a:rPr lang="uk-UA" sz="4400" b="1" i="1" dirty="0" smtClean="0"/>
              <a:t/>
            </a:r>
            <a:br>
              <a:rPr lang="uk-UA" sz="4400" b="1" i="1" dirty="0" smtClean="0"/>
            </a:br>
            <a:r>
              <a:rPr lang="uk-UA" sz="4400" b="1" i="1" dirty="0" smtClean="0"/>
              <a:t>«</a:t>
            </a:r>
            <a:r>
              <a:rPr lang="uk-UA" sz="4400" b="1" i="1" dirty="0"/>
              <a:t>Сучасні тенденції у побудові  взаємин із вихованцями на засадах педагогіки партнерства</a:t>
            </a:r>
            <a:r>
              <a:rPr lang="uk-UA" sz="4400" b="1" i="1" dirty="0" smtClean="0"/>
              <a:t>».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051561" y="5138629"/>
            <a:ext cx="9966960" cy="1069848"/>
          </a:xfrm>
        </p:spPr>
        <p:txBody>
          <a:bodyPr>
            <a:noAutofit/>
          </a:bodyPr>
          <a:lstStyle/>
          <a:p>
            <a:r>
              <a:rPr lang="uk-UA" sz="4000" b="1" i="1" dirty="0"/>
              <a:t>Консультант КУ «ЦПРПП ВМР»   </a:t>
            </a:r>
            <a:r>
              <a:rPr lang="uk-UA" sz="4000" b="1" i="1" dirty="0" err="1"/>
              <a:t>Н.Сокиринська</a:t>
            </a:r>
            <a:endParaRPr lang="uk-UA" sz="4000" dirty="0"/>
          </a:p>
        </p:txBody>
      </p:sp>
      <p:pic>
        <p:nvPicPr>
          <p:cNvPr id="4" name="Picture 2" descr="Курсы и обучение 1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76196" y="3686933"/>
            <a:ext cx="2828716" cy="2903392"/>
          </a:xfrm>
          <a:prstGeom prst="ellipse">
            <a:avLst/>
          </a:prstGeom>
          <a:noFill/>
        </p:spPr>
      </p:pic>
      <p:pic>
        <p:nvPicPr>
          <p:cNvPr id="6" name="Picture 4" descr="C:\Users\Тарас\Desktop\Портрети працівників ЦПРПП на нову візитку (КОЛО)\Лого быле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68" y="150312"/>
            <a:ext cx="1409928" cy="1406208"/>
          </a:xfrm>
          <a:prstGeom prst="rect">
            <a:avLst/>
          </a:prstGeom>
          <a:noFill/>
          <a:effectLst>
            <a:glow rad="647700">
              <a:sysClr val="window" lastClr="FFFFFF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034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uk-UA" sz="4000" b="1" i="1" dirty="0"/>
              <a:t>Соціально-педагогічне </a:t>
            </a:r>
            <a:r>
              <a:rPr lang="uk-UA" sz="4000" b="1" i="1" dirty="0" smtClean="0"/>
              <a:t>партнерство</a:t>
            </a:r>
            <a:endParaRPr lang="uk-UA" sz="4000" dirty="0"/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743685"/>
              </p:ext>
            </p:extLst>
          </p:nvPr>
        </p:nvGraphicFramePr>
        <p:xfrm>
          <a:off x="0" y="1154243"/>
          <a:ext cx="11581850" cy="5921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6080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015" y="0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uk-UA" sz="3200" b="1" i="1" dirty="0"/>
              <a:t>Одним із пріоритетних напрямів у роботі педагогічного колективу має </a:t>
            </a:r>
            <a:r>
              <a:rPr lang="uk-UA" sz="3200" b="1" i="1" dirty="0" smtClean="0"/>
              <a:t>бути</a:t>
            </a:r>
            <a:endParaRPr lang="uk-UA" sz="48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0301" y="2121408"/>
            <a:ext cx="5196040" cy="4736592"/>
          </a:xfrm>
        </p:spPr>
        <p:txBody>
          <a:bodyPr/>
          <a:lstStyle/>
          <a:p>
            <a:pPr lvl="0"/>
            <a:r>
              <a:rPr lang="ru-RU" dirty="0" smtClean="0"/>
              <a:t> </a:t>
            </a:r>
            <a:r>
              <a:rPr lang="uk-UA" sz="2400" b="1" i="1" dirty="0" smtClean="0"/>
              <a:t>залучення сім'ї до життя освітнього закладу, </a:t>
            </a:r>
            <a:endParaRPr lang="uk-UA" sz="2400" dirty="0" smtClean="0"/>
          </a:p>
          <a:p>
            <a:pPr lvl="0"/>
            <a:r>
              <a:rPr lang="uk-UA" sz="2400" b="1" i="1" dirty="0" smtClean="0"/>
              <a:t>формування почуття єдності між батьками і педагогами.</a:t>
            </a:r>
          </a:p>
          <a:p>
            <a:pPr marL="0" indent="0">
              <a:buNone/>
            </a:pPr>
            <a:r>
              <a:rPr lang="uk-UA" sz="2400" b="1" i="1" dirty="0" smtClean="0"/>
              <a:t>Завдання дорослих - </a:t>
            </a:r>
            <a:r>
              <a:rPr lang="uk-UA" sz="2400" b="1" dirty="0" smtClean="0"/>
              <a:t>не просто дати дітям знання і сформувати вміння, а навчити усвідомлено застосовувати їх у повсякденному житті.</a:t>
            </a:r>
            <a:endParaRPr lang="uk-UA" sz="2400" dirty="0" smtClean="0"/>
          </a:p>
          <a:p>
            <a:pPr lvl="0"/>
            <a:endParaRPr lang="uk-UA" dirty="0"/>
          </a:p>
        </p:txBody>
      </p:sp>
      <p:pic>
        <p:nvPicPr>
          <p:cNvPr id="3074" name="Picture 2" descr="Педагогіка партнерства - ЖЗДО №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621" y="1783830"/>
            <a:ext cx="5282040" cy="484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284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4917" y="-219906"/>
            <a:ext cx="10058400" cy="1609344"/>
          </a:xfrm>
        </p:spPr>
        <p:txBody>
          <a:bodyPr>
            <a:noAutofit/>
          </a:bodyPr>
          <a:lstStyle/>
          <a:p>
            <a:pPr algn="ctr"/>
            <a:r>
              <a:rPr lang="uk-UA" sz="3600" b="1" i="1" dirty="0"/>
              <a:t>Завдання педагогічного колективу закладу дошкільної </a:t>
            </a:r>
            <a:r>
              <a:rPr lang="uk-UA" sz="3600" b="1" i="1" dirty="0" smtClean="0"/>
              <a:t>освіти</a:t>
            </a:r>
            <a:endParaRPr lang="uk-UA" sz="3600" dirty="0"/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8195798"/>
              </p:ext>
            </p:extLst>
          </p:nvPr>
        </p:nvGraphicFramePr>
        <p:xfrm>
          <a:off x="-399189" y="1124262"/>
          <a:ext cx="12421299" cy="5733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4872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4917" y="0"/>
            <a:ext cx="10058400" cy="1609344"/>
          </a:xfrm>
        </p:spPr>
        <p:txBody>
          <a:bodyPr>
            <a:noAutofit/>
          </a:bodyPr>
          <a:lstStyle/>
          <a:p>
            <a:pPr algn="ctr"/>
            <a:r>
              <a:rPr lang="uk-UA" sz="3200" dirty="0"/>
              <a:t>Для реалізації завдань автори програми пропонують такі </a:t>
            </a:r>
            <a:r>
              <a:rPr lang="uk-UA" sz="3200" b="1" i="1" dirty="0"/>
              <a:t>форми роботи</a:t>
            </a:r>
            <a:r>
              <a:rPr lang="uk-UA" sz="3200" b="1" i="1" dirty="0" smtClean="0"/>
              <a:t>:</a:t>
            </a:r>
            <a:endParaRPr lang="uk-UA" sz="3200" dirty="0"/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1425528"/>
              </p:ext>
            </p:extLst>
          </p:nvPr>
        </p:nvGraphicFramePr>
        <p:xfrm>
          <a:off x="600431" y="1494369"/>
          <a:ext cx="10787372" cy="5206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4175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4688" y="227251"/>
            <a:ext cx="10408720" cy="1609344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err="1"/>
              <a:t>Усі</a:t>
            </a:r>
            <a:r>
              <a:rPr lang="ru-RU" sz="2800" b="1" i="1" dirty="0"/>
              <a:t> </a:t>
            </a:r>
            <a:r>
              <a:rPr lang="ru-RU" sz="2800" b="1" i="1" dirty="0" err="1"/>
              <a:t>форми</a:t>
            </a:r>
            <a:r>
              <a:rPr lang="ru-RU" sz="2800" b="1" i="1" dirty="0"/>
              <a:t> </a:t>
            </a:r>
            <a:r>
              <a:rPr lang="ru-RU" sz="2800" b="1" i="1" dirty="0" err="1"/>
              <a:t>роботи</a:t>
            </a:r>
            <a:r>
              <a:rPr lang="ru-RU" sz="2800" b="1" i="1" dirty="0"/>
              <a:t>, </a:t>
            </a:r>
            <a:r>
              <a:rPr lang="ru-RU" sz="2800" b="1" i="1" dirty="0" err="1"/>
              <a:t>що</a:t>
            </a:r>
            <a:r>
              <a:rPr lang="ru-RU" sz="2800" b="1" i="1" dirty="0"/>
              <a:t> </a:t>
            </a:r>
            <a:r>
              <a:rPr lang="ru-RU" sz="2800" b="1" i="1" dirty="0" err="1"/>
              <a:t>проводяться</a:t>
            </a:r>
            <a:r>
              <a:rPr lang="ru-RU" sz="2800" b="1" i="1" dirty="0"/>
              <a:t> в </a:t>
            </a:r>
            <a:r>
              <a:rPr lang="ru-RU" sz="2800" b="1" i="1" dirty="0" err="1"/>
              <a:t>дитячому</a:t>
            </a:r>
            <a:r>
              <a:rPr lang="ru-RU" sz="2800" b="1" i="1" dirty="0"/>
              <a:t> садку</a:t>
            </a:r>
            <a:r>
              <a:rPr lang="uk-UA" sz="2800" b="1" i="1" dirty="0"/>
              <a:t>,</a:t>
            </a:r>
            <a:r>
              <a:rPr lang="ru-RU" sz="2800" b="1" i="1" dirty="0"/>
              <a:t> </a:t>
            </a:r>
            <a:r>
              <a:rPr lang="ru-RU" sz="2800" b="1" i="1" dirty="0" err="1"/>
              <a:t>повинні</a:t>
            </a:r>
            <a:r>
              <a:rPr lang="ru-RU" sz="2800" b="1" i="1" dirty="0"/>
              <a:t> </a:t>
            </a:r>
            <a:r>
              <a:rPr lang="ru-RU" sz="2800" b="1" i="1" dirty="0" err="1"/>
              <a:t>враховувати</a:t>
            </a:r>
            <a:r>
              <a:rPr lang="ru-RU" sz="2800" b="1" i="1" dirty="0"/>
              <a:t> </a:t>
            </a:r>
            <a:r>
              <a:rPr lang="ru-RU" sz="2800" b="1" i="1" dirty="0" err="1"/>
              <a:t>такі</a:t>
            </a:r>
            <a:r>
              <a:rPr lang="ru-RU" sz="2800" b="1" i="1" dirty="0"/>
              <a:t> </a:t>
            </a:r>
            <a:r>
              <a:rPr lang="ru-RU" sz="2800" b="1" i="1" dirty="0" err="1"/>
              <a:t>особливості</a:t>
            </a:r>
            <a:r>
              <a:rPr lang="ru-RU" sz="2800" b="1" i="1" dirty="0"/>
              <a:t>  </a:t>
            </a:r>
            <a:r>
              <a:rPr lang="ru-RU" sz="2800" b="1" i="1" dirty="0" err="1"/>
              <a:t>батьків</a:t>
            </a:r>
            <a:r>
              <a:rPr lang="ru-RU" sz="2800" b="1" i="1" dirty="0"/>
              <a:t>: </a:t>
            </a:r>
            <a:endParaRPr lang="uk-UA" sz="2800" dirty="0"/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9354306"/>
              </p:ext>
            </p:extLst>
          </p:nvPr>
        </p:nvGraphicFramePr>
        <p:xfrm>
          <a:off x="1069848" y="2121408"/>
          <a:ext cx="10233560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8165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44" y="0"/>
            <a:ext cx="11872208" cy="1609344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err="1"/>
              <a:t>Основними</a:t>
            </a:r>
            <a:r>
              <a:rPr lang="ru-RU" sz="3200" b="1" i="1" dirty="0"/>
              <a:t> </a:t>
            </a:r>
            <a:r>
              <a:rPr lang="ru-RU" sz="3200" b="1" i="1" dirty="0" err="1"/>
              <a:t>завданнями</a:t>
            </a:r>
            <a:r>
              <a:rPr lang="ru-RU" sz="3200" b="1" i="1" dirty="0"/>
              <a:t>, </a:t>
            </a:r>
            <a:r>
              <a:rPr lang="ru-RU" sz="3200" b="1" i="1" dirty="0" err="1"/>
              <a:t>які</a:t>
            </a:r>
            <a:r>
              <a:rPr lang="ru-RU" sz="3200" b="1" i="1" dirty="0"/>
              <a:t> </a:t>
            </a:r>
            <a:r>
              <a:rPr lang="ru-RU" sz="3200" b="1" i="1" dirty="0" err="1"/>
              <a:t>мають</a:t>
            </a:r>
            <a:r>
              <a:rPr lang="ru-RU" sz="3200" b="1" i="1" dirty="0"/>
              <a:t> вир</a:t>
            </a:r>
            <a:r>
              <a:rPr lang="uk-UA" sz="3200" b="1" i="1" dirty="0" err="1"/>
              <a:t>ішувати</a:t>
            </a:r>
            <a:r>
              <a:rPr lang="uk-UA" sz="3200" b="1" i="1" dirty="0"/>
              <a:t> </a:t>
            </a:r>
            <a:r>
              <a:rPr lang="ru-RU" sz="3200" b="1" i="1" dirty="0"/>
              <a:t> </a:t>
            </a:r>
            <a:r>
              <a:rPr lang="ru-RU" sz="3200" b="1" i="1" dirty="0" err="1"/>
              <a:t>заклади</a:t>
            </a:r>
            <a:r>
              <a:rPr lang="ru-RU" sz="3200" b="1" i="1" dirty="0"/>
              <a:t> </a:t>
            </a:r>
            <a:r>
              <a:rPr lang="uk-UA" sz="3200" b="1" i="1" dirty="0"/>
              <a:t>дошкільної освіти </a:t>
            </a:r>
            <a:r>
              <a:rPr lang="ru-RU" sz="3200" b="1" i="1" dirty="0"/>
              <a:t>у </a:t>
            </a:r>
            <a:r>
              <a:rPr lang="ru-RU" sz="3200" b="1" i="1" dirty="0" err="1"/>
              <a:t>співпраці</a:t>
            </a:r>
            <a:r>
              <a:rPr lang="ru-RU" sz="3200" b="1" i="1" dirty="0"/>
              <a:t> з родинами, є</a:t>
            </a:r>
            <a:r>
              <a:rPr lang="ru-RU" sz="3200" b="1" i="1" dirty="0" smtClean="0"/>
              <a:t>:</a:t>
            </a:r>
            <a:endParaRPr lang="uk-UA" sz="3200" dirty="0"/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0544786"/>
              </p:ext>
            </p:extLst>
          </p:nvPr>
        </p:nvGraphicFramePr>
        <p:xfrm>
          <a:off x="1069848" y="1334125"/>
          <a:ext cx="10058400" cy="536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4051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924" y="-294857"/>
            <a:ext cx="11128248" cy="1609344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err="1"/>
              <a:t>Успішне</a:t>
            </a:r>
            <a:r>
              <a:rPr lang="ru-RU" sz="3200" b="1" i="1" dirty="0"/>
              <a:t> </a:t>
            </a:r>
            <a:r>
              <a:rPr lang="ru-RU" sz="3200" b="1" i="1" dirty="0" err="1"/>
              <a:t>спілкування</a:t>
            </a:r>
            <a:r>
              <a:rPr lang="ru-RU" sz="3200" b="1" i="1" dirty="0"/>
              <a:t> </a:t>
            </a:r>
            <a:r>
              <a:rPr lang="ru-RU" sz="3200" b="1" i="1" dirty="0" err="1"/>
              <a:t>ґрунтується</a:t>
            </a:r>
            <a:r>
              <a:rPr lang="ru-RU" sz="3200" b="1" i="1" dirty="0"/>
              <a:t> на 3-х </a:t>
            </a:r>
            <a:r>
              <a:rPr lang="ru-RU" sz="3200" b="1" i="1" dirty="0" err="1"/>
              <a:t>позиціях</a:t>
            </a:r>
            <a:r>
              <a:rPr lang="ru-RU" sz="3200" b="1" i="1" dirty="0" smtClean="0"/>
              <a:t>:</a:t>
            </a:r>
            <a:endParaRPr lang="uk-UA" sz="3200" dirty="0"/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5346471"/>
              </p:ext>
            </p:extLst>
          </p:nvPr>
        </p:nvGraphicFramePr>
        <p:xfrm>
          <a:off x="1069848" y="509815"/>
          <a:ext cx="10058400" cy="3249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076445185"/>
              </p:ext>
            </p:extLst>
          </p:nvPr>
        </p:nvGraphicFramePr>
        <p:xfrm>
          <a:off x="902595" y="3547942"/>
          <a:ext cx="10392906" cy="2031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67658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3539401"/>
              </p:ext>
            </p:extLst>
          </p:nvPr>
        </p:nvGraphicFramePr>
        <p:xfrm>
          <a:off x="1" y="119921"/>
          <a:ext cx="11962150" cy="6738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2248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9926" y="2358403"/>
            <a:ext cx="10058400" cy="1609344"/>
          </a:xfrm>
        </p:spPr>
        <p:txBody>
          <a:bodyPr/>
          <a:lstStyle/>
          <a:p>
            <a:pPr algn="ctr"/>
            <a:r>
              <a:rPr lang="uk-UA" dirty="0" smtClean="0"/>
              <a:t>Дякую за увагу!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09359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/>
              <a:t>Педагогіка партнерства</a:t>
            </a:r>
            <a:endParaRPr lang="uk-UA" dirty="0"/>
          </a:p>
        </p:txBody>
      </p:sp>
      <p:graphicFrame>
        <p:nvGraphicFramePr>
          <p:cNvPr id="6" name="Місце для вмісту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3686457"/>
              </p:ext>
            </p:extLst>
          </p:nvPr>
        </p:nvGraphicFramePr>
        <p:xfrm>
          <a:off x="400837" y="2093976"/>
          <a:ext cx="6305313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/>
          <a:srcRect l="19398" t="5491" r="29618" b="20927"/>
          <a:stretch/>
        </p:blipFill>
        <p:spPr>
          <a:xfrm>
            <a:off x="7135319" y="1974055"/>
            <a:ext cx="4362138" cy="4170714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7644984" y="2660752"/>
            <a:ext cx="1019331" cy="254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педагог</a:t>
            </a:r>
            <a:endParaRPr lang="uk-UA" dirty="0"/>
          </a:p>
        </p:txBody>
      </p:sp>
      <p:sp>
        <p:nvSpPr>
          <p:cNvPr id="8" name="Прямокутник 7"/>
          <p:cNvSpPr/>
          <p:nvPr/>
        </p:nvSpPr>
        <p:spPr>
          <a:xfrm>
            <a:off x="10108917" y="2660751"/>
            <a:ext cx="1019331" cy="254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батьки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06831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959369" y="584616"/>
            <a:ext cx="10298243" cy="170887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4000" b="1" i="1" dirty="0" smtClean="0"/>
              <a:t>Педагог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має</a:t>
            </a:r>
            <a:r>
              <a:rPr lang="ru-RU" sz="4000" b="1" i="1" dirty="0" smtClean="0"/>
              <a:t> бути другом, а родина – залучена до </a:t>
            </a:r>
            <a:r>
              <a:rPr lang="ru-RU" sz="4000" b="1" i="1" dirty="0" err="1" smtClean="0"/>
              <a:t>побудови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освітньої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траєкторії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дитини</a:t>
            </a:r>
            <a:r>
              <a:rPr lang="ru-RU" sz="4000" b="1" i="1" dirty="0" smtClean="0"/>
              <a:t>. </a:t>
            </a:r>
            <a:endParaRPr lang="uk-UA" sz="4000" dirty="0" smtClean="0"/>
          </a:p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9071" t="49836" r="28634" b="5137"/>
          <a:stretch/>
        </p:blipFill>
        <p:spPr>
          <a:xfrm>
            <a:off x="374754" y="2551837"/>
            <a:ext cx="4900037" cy="3912433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5716249" y="2570336"/>
            <a:ext cx="6096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600" b="1" i="1" dirty="0"/>
              <a:t>Педагогіка партнерства визначає істинно демократичний спосіб співпраці педагога і дитини, який не відкидає різниці в їхньому життєвому досвіді, знаннях, але передбачає безумовну рівність у праві на повагу, довіру, доброзичливе ставлення і взаємну вимогливість. </a:t>
            </a:r>
            <a:endParaRPr lang="uk-UA" sz="2600" dirty="0"/>
          </a:p>
        </p:txBody>
      </p:sp>
    </p:spTree>
    <p:extLst>
      <p:ext uri="{BB962C8B-B14F-4D97-AF65-F5344CB8AC3E}">
        <p14:creationId xmlns:p14="http://schemas.microsoft.com/office/powerpoint/2010/main" val="3759744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9268272"/>
              </p:ext>
            </p:extLst>
          </p:nvPr>
        </p:nvGraphicFramePr>
        <p:xfrm>
          <a:off x="740063" y="0"/>
          <a:ext cx="10907293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1286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4780" y="0"/>
            <a:ext cx="10058400" cy="1609344"/>
          </a:xfrm>
        </p:spPr>
        <p:txBody>
          <a:bodyPr>
            <a:normAutofit/>
          </a:bodyPr>
          <a:lstStyle/>
          <a:p>
            <a:r>
              <a:rPr lang="uk-UA" sz="4800" b="1" dirty="0"/>
              <a:t>Партнерські відносини –це</a:t>
            </a:r>
            <a:r>
              <a:rPr lang="uk-UA" sz="4800" b="1" dirty="0" smtClean="0"/>
              <a:t>:</a:t>
            </a:r>
            <a:endParaRPr lang="uk-UA" sz="4800" dirty="0"/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7302845"/>
              </p:ext>
            </p:extLst>
          </p:nvPr>
        </p:nvGraphicFramePr>
        <p:xfrm>
          <a:off x="419725" y="1609344"/>
          <a:ext cx="11632367" cy="5136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1525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194872"/>
            <a:ext cx="10058400" cy="124418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900" b="1" i="1" dirty="0"/>
              <a:t>Визначальні ознаки партнерських </a:t>
            </a:r>
            <a:r>
              <a:rPr lang="uk-UA" sz="4900" b="1" i="1" dirty="0" smtClean="0"/>
              <a:t>відносин</a:t>
            </a:r>
            <a:endParaRPr lang="uk-UA" dirty="0"/>
          </a:p>
        </p:txBody>
      </p:sp>
      <p:graphicFrame>
        <p:nvGraphicFramePr>
          <p:cNvPr id="5" name="Місце для вмісту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3090701"/>
              </p:ext>
            </p:extLst>
          </p:nvPr>
        </p:nvGraphicFramePr>
        <p:xfrm>
          <a:off x="787808" y="1858780"/>
          <a:ext cx="10622480" cy="4463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2925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904957" y="2487612"/>
            <a:ext cx="6305313" cy="4050792"/>
          </a:xfrm>
        </p:spPr>
        <p:txBody>
          <a:bodyPr/>
          <a:lstStyle/>
          <a:p>
            <a:r>
              <a:rPr lang="uk-UA" sz="2800" b="1" i="1" dirty="0" smtClean="0"/>
              <a:t>Сучасне </a:t>
            </a:r>
            <a:r>
              <a:rPr lang="uk-UA" sz="2800" b="1" i="1" dirty="0"/>
              <a:t>навчання і виховання дітей вимагає нової педагогічної етики, визначальною рисою якої є </a:t>
            </a:r>
            <a:endParaRPr lang="uk-UA" sz="2800" dirty="0"/>
          </a:p>
          <a:p>
            <a:pPr lvl="0"/>
            <a:r>
              <a:rPr lang="uk-UA" sz="2800" dirty="0"/>
              <a:t>взаєморозуміння, </a:t>
            </a:r>
          </a:p>
          <a:p>
            <a:pPr lvl="0"/>
            <a:r>
              <a:rPr lang="uk-UA" sz="2800" dirty="0"/>
              <a:t>взаємоповага </a:t>
            </a:r>
          </a:p>
          <a:p>
            <a:pPr lvl="0"/>
            <a:r>
              <a:rPr lang="uk-UA" sz="2800" dirty="0"/>
              <a:t>творче співробітництво вихователя і дитини. 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2050" name="Picture 2" descr="Педагогіка партнерства by Оксана Побережець on Geniall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751" y="2487612"/>
            <a:ext cx="4101632" cy="410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24878" y="404734"/>
            <a:ext cx="10058400" cy="160934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/>
              <a:t>Стосунки</a:t>
            </a:r>
            <a:r>
              <a:rPr lang="ru-RU" sz="2800" b="1" dirty="0"/>
              <a:t> партнерства </a:t>
            </a:r>
            <a:r>
              <a:rPr lang="ru-RU" sz="2800" b="1" dirty="0" err="1"/>
              <a:t>складаються</a:t>
            </a:r>
            <a:r>
              <a:rPr lang="ru-RU" sz="2800" b="1" dirty="0"/>
              <a:t> там, де </a:t>
            </a:r>
            <a:r>
              <a:rPr lang="ru-RU" sz="2800" b="1" dirty="0" err="1"/>
              <a:t>діти</a:t>
            </a:r>
            <a:r>
              <a:rPr lang="ru-RU" sz="2800" b="1" dirty="0"/>
              <a:t> і </a:t>
            </a:r>
            <a:r>
              <a:rPr lang="ru-RU" sz="2800" b="1" dirty="0" err="1"/>
              <a:t>дорослі</a:t>
            </a:r>
            <a:r>
              <a:rPr lang="ru-RU" sz="2800" b="1" dirty="0"/>
              <a:t> </a:t>
            </a:r>
            <a:r>
              <a:rPr lang="ru-RU" sz="2800" b="1" dirty="0" err="1"/>
              <a:t>об’єднані</a:t>
            </a:r>
            <a:r>
              <a:rPr lang="ru-RU" sz="2800" b="1" dirty="0"/>
              <a:t> </a:t>
            </a:r>
            <a:r>
              <a:rPr lang="ru-RU" sz="2800" b="1" dirty="0" err="1"/>
              <a:t>спільними</a:t>
            </a:r>
            <a:r>
              <a:rPr lang="ru-RU" sz="2800" b="1" dirty="0"/>
              <a:t> </a:t>
            </a:r>
            <a:r>
              <a:rPr lang="ru-RU" sz="2800" b="1" dirty="0" err="1"/>
              <a:t>поглядами</a:t>
            </a:r>
            <a:r>
              <a:rPr lang="ru-RU" sz="2800" b="1" dirty="0"/>
              <a:t> і </a:t>
            </a:r>
            <a:r>
              <a:rPr lang="ru-RU" sz="2800" b="1" dirty="0" err="1"/>
              <a:t>прагненнями</a:t>
            </a:r>
            <a:r>
              <a:rPr lang="ru-RU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3679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784" y="775890"/>
            <a:ext cx="4706911" cy="5681272"/>
          </a:xfrm>
        </p:spPr>
        <p:txBody>
          <a:bodyPr>
            <a:normAutofit/>
          </a:bodyPr>
          <a:lstStyle/>
          <a:p>
            <a:r>
              <a:rPr lang="uk-UA" sz="2200" dirty="0"/>
              <a:t>Принципово важливою є </a:t>
            </a:r>
            <a:r>
              <a:rPr lang="uk-UA" sz="2200" b="1" i="1" dirty="0"/>
              <a:t>орієнтація партнерської діяльності вихователя та вихованців на розвиток творчості – творчої активності, творчого мислення, здібностей до адекватної діяльності в нових умовах</a:t>
            </a:r>
            <a:r>
              <a:rPr lang="uk-UA" sz="2200" b="1" i="1" dirty="0" smtClean="0"/>
              <a:t>.</a:t>
            </a:r>
            <a:endParaRPr lang="uk-UA" dirty="0"/>
          </a:p>
        </p:txBody>
      </p:sp>
      <p:graphicFrame>
        <p:nvGraphicFramePr>
          <p:cNvPr id="6" name="Місце для вмісту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314851"/>
              </p:ext>
            </p:extLst>
          </p:nvPr>
        </p:nvGraphicFramePr>
        <p:xfrm>
          <a:off x="2998033" y="375053"/>
          <a:ext cx="10558622" cy="6482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876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7" y="0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err="1"/>
              <a:t>Педагогіка</a:t>
            </a:r>
            <a:r>
              <a:rPr lang="ru-RU" sz="4000" b="1" i="1" dirty="0"/>
              <a:t> партнерства </a:t>
            </a:r>
            <a:r>
              <a:rPr lang="ru-RU" sz="4000" b="1" i="1" dirty="0" err="1"/>
              <a:t>ґрунтується</a:t>
            </a:r>
            <a:r>
              <a:rPr lang="ru-RU" sz="4000" b="1" i="1" dirty="0"/>
              <a:t> на таких </a:t>
            </a:r>
            <a:r>
              <a:rPr lang="ru-RU" sz="4000" b="1" i="1" dirty="0" err="1"/>
              <a:t>ідеях</a:t>
            </a:r>
            <a:r>
              <a:rPr lang="ru-RU" sz="4000" b="1" i="1" dirty="0"/>
              <a:t>: </a:t>
            </a:r>
            <a:endParaRPr lang="uk-UA" sz="4000" dirty="0"/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6701906"/>
              </p:ext>
            </p:extLst>
          </p:nvPr>
        </p:nvGraphicFramePr>
        <p:xfrm>
          <a:off x="1069847" y="1454047"/>
          <a:ext cx="10382638" cy="5546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48576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TM03090434[[fn=Деревина]]</Template>
  <TotalTime>1269</TotalTime>
  <Words>991</Words>
  <Application>Microsoft Office PowerPoint</Application>
  <PresentationFormat>Широкоэкранный</PresentationFormat>
  <Paragraphs>98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Cambria</vt:lpstr>
      <vt:lpstr>Rockwell</vt:lpstr>
      <vt:lpstr>Rockwell Condensed</vt:lpstr>
      <vt:lpstr>Wingdings</vt:lpstr>
      <vt:lpstr>Дерево</vt:lpstr>
      <vt:lpstr> «Сучасні тенденції у побудові  взаємин із вихованцями на засадах педагогіки партнерства».</vt:lpstr>
      <vt:lpstr>Педагогіка партнерства</vt:lpstr>
      <vt:lpstr>Презентация PowerPoint</vt:lpstr>
      <vt:lpstr>Презентация PowerPoint</vt:lpstr>
      <vt:lpstr>Партнерські відносини –це:</vt:lpstr>
      <vt:lpstr>Визначальні ознаки партнерських відносин</vt:lpstr>
      <vt:lpstr>Стосунки партнерства складаються там, де діти і дорослі об’єднані спільними поглядами і прагненнями.</vt:lpstr>
      <vt:lpstr>Принципово важливою є орієнтація партнерської діяльності вихователя та вихованців на розвиток творчості – творчої активності, творчого мислення, здібностей до адекватної діяльності в нових умовах.</vt:lpstr>
      <vt:lpstr>Педагогіка партнерства ґрунтується на таких ідеях: </vt:lpstr>
      <vt:lpstr>Соціально-педагогічне партнерство</vt:lpstr>
      <vt:lpstr>Одним із пріоритетних напрямів у роботі педагогічного колективу має бути</vt:lpstr>
      <vt:lpstr>Завдання педагогічного колективу закладу дошкільної освіти</vt:lpstr>
      <vt:lpstr>Для реалізації завдань автори програми пропонують такі форми роботи:</vt:lpstr>
      <vt:lpstr>Усі форми роботи, що проводяться в дитячому садку, повинні враховувати такі особливості  батьків: </vt:lpstr>
      <vt:lpstr>Основними завданнями, які мають вирішувати  заклади дошкільної освіти у співпраці з родинами, є:</vt:lpstr>
      <vt:lpstr>Успішне спілкування ґрунтується на 3-х позиціях:</vt:lpstr>
      <vt:lpstr>Презентация PowerPoint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«Сучасні тенденції у побудові  взаємин із вихованцями на засадах педагогіки партнерства».</dc:title>
  <dc:creator>Manager1</dc:creator>
  <cp:lastModifiedBy>User</cp:lastModifiedBy>
  <cp:revision>30</cp:revision>
  <dcterms:created xsi:type="dcterms:W3CDTF">2021-08-14T15:57:04Z</dcterms:created>
  <dcterms:modified xsi:type="dcterms:W3CDTF">2021-09-06T09:35:45Z</dcterms:modified>
</cp:coreProperties>
</file>